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7" r:id="rId1"/>
  </p:sldMasterIdLst>
  <p:notesMasterIdLst>
    <p:notesMasterId r:id="rId13"/>
  </p:notesMasterIdLst>
  <p:handoutMasterIdLst>
    <p:handoutMasterId r:id="rId14"/>
  </p:handoutMasterIdLst>
  <p:sldIdLst>
    <p:sldId id="278" r:id="rId2"/>
    <p:sldId id="299" r:id="rId3"/>
    <p:sldId id="303" r:id="rId4"/>
    <p:sldId id="304" r:id="rId5"/>
    <p:sldId id="307" r:id="rId6"/>
    <p:sldId id="308" r:id="rId7"/>
    <p:sldId id="306" r:id="rId8"/>
    <p:sldId id="295" r:id="rId9"/>
    <p:sldId id="302" r:id="rId10"/>
    <p:sldId id="297" r:id="rId11"/>
    <p:sldId id="293" r:id="rId12"/>
  </p:sldIdLst>
  <p:sldSz cx="12192000" cy="6858000"/>
  <p:notesSz cx="6797675" cy="9928225"/>
  <p:defaultTextStyle>
    <a:defPPr rtl="0">
      <a:defRPr lang="ja-JP"/>
    </a:defPPr>
    <a:lvl1pPr marL="0" algn="l" defTabSz="457200" rtl="0" eaLnBrk="1" latinLnBrk="0" hangingPunct="1">
      <a:defRPr lang="ja-JP" sz="1800" kern="1200">
        <a:solidFill>
          <a:schemeClr val="tx1"/>
        </a:solidFill>
        <a:latin typeface="+mn-lt"/>
        <a:ea typeface="+mn-ea"/>
        <a:cs typeface="+mn-cs"/>
      </a:defRPr>
    </a:lvl1pPr>
    <a:lvl2pPr marL="457200" algn="l" defTabSz="457200" rtl="0" eaLnBrk="1" latinLnBrk="0" hangingPunct="1">
      <a:defRPr lang="ja-JP" sz="1800" kern="1200">
        <a:solidFill>
          <a:schemeClr val="tx1"/>
        </a:solidFill>
        <a:latin typeface="+mn-lt"/>
        <a:ea typeface="+mn-ea"/>
        <a:cs typeface="+mn-cs"/>
      </a:defRPr>
    </a:lvl2pPr>
    <a:lvl3pPr marL="914400" algn="l" defTabSz="457200" rtl="0" eaLnBrk="1" latinLnBrk="0" hangingPunct="1">
      <a:defRPr lang="ja-JP" sz="1800" kern="1200">
        <a:solidFill>
          <a:schemeClr val="tx1"/>
        </a:solidFill>
        <a:latin typeface="+mn-lt"/>
        <a:ea typeface="+mn-ea"/>
        <a:cs typeface="+mn-cs"/>
      </a:defRPr>
    </a:lvl3pPr>
    <a:lvl4pPr marL="1371600" algn="l" defTabSz="457200" rtl="0" eaLnBrk="1" latinLnBrk="0" hangingPunct="1">
      <a:defRPr lang="ja-JP" sz="1800" kern="1200">
        <a:solidFill>
          <a:schemeClr val="tx1"/>
        </a:solidFill>
        <a:latin typeface="+mn-lt"/>
        <a:ea typeface="+mn-ea"/>
        <a:cs typeface="+mn-cs"/>
      </a:defRPr>
    </a:lvl4pPr>
    <a:lvl5pPr marL="1828800" algn="l" defTabSz="457200" rtl="0" eaLnBrk="1" latinLnBrk="0" hangingPunct="1">
      <a:defRPr lang="ja-JP" sz="1800" kern="1200">
        <a:solidFill>
          <a:schemeClr val="tx1"/>
        </a:solidFill>
        <a:latin typeface="+mn-lt"/>
        <a:ea typeface="+mn-ea"/>
        <a:cs typeface="+mn-cs"/>
      </a:defRPr>
    </a:lvl5pPr>
    <a:lvl6pPr marL="2286000" algn="l" defTabSz="457200" rtl="0" eaLnBrk="1" latinLnBrk="0" hangingPunct="1">
      <a:defRPr lang="ja-JP" sz="1800" kern="1200">
        <a:solidFill>
          <a:schemeClr val="tx1"/>
        </a:solidFill>
        <a:latin typeface="+mn-lt"/>
        <a:ea typeface="+mn-ea"/>
        <a:cs typeface="+mn-cs"/>
      </a:defRPr>
    </a:lvl6pPr>
    <a:lvl7pPr marL="2743200" algn="l" defTabSz="457200" rtl="0" eaLnBrk="1" latinLnBrk="0" hangingPunct="1">
      <a:defRPr lang="ja-JP" sz="1800" kern="1200">
        <a:solidFill>
          <a:schemeClr val="tx1"/>
        </a:solidFill>
        <a:latin typeface="+mn-lt"/>
        <a:ea typeface="+mn-ea"/>
        <a:cs typeface="+mn-cs"/>
      </a:defRPr>
    </a:lvl7pPr>
    <a:lvl8pPr marL="3200400" algn="l" defTabSz="457200" rtl="0" eaLnBrk="1" latinLnBrk="0" hangingPunct="1">
      <a:defRPr lang="ja-JP" sz="1800" kern="1200">
        <a:solidFill>
          <a:schemeClr val="tx1"/>
        </a:solidFill>
        <a:latin typeface="+mn-lt"/>
        <a:ea typeface="+mn-ea"/>
        <a:cs typeface="+mn-cs"/>
      </a:defRPr>
    </a:lvl8pPr>
    <a:lvl9pPr marL="3657600" algn="l" defTabSz="457200" rtl="0" eaLnBrk="1" latinLnBrk="0" hangingPunct="1">
      <a:defRPr lang="ja-JP"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userDrawn="1">
          <p15:clr>
            <a:srgbClr val="A4A3A4"/>
          </p15:clr>
        </p15:guide>
        <p15:guide id="2" pos="456" userDrawn="1">
          <p15:clr>
            <a:srgbClr val="A4A3A4"/>
          </p15:clr>
        </p15:guide>
        <p15:guide id="3" orient="horz" pos="2616" userDrawn="1">
          <p15:clr>
            <a:srgbClr val="A4A3A4"/>
          </p15:clr>
        </p15:guide>
        <p15:guide id="4" orient="horz" pos="3264" userDrawn="1">
          <p15:clr>
            <a:srgbClr val="A4A3A4"/>
          </p15:clr>
        </p15:guide>
        <p15:guide id="5" pos="6912" userDrawn="1">
          <p15:clr>
            <a:srgbClr val="A4A3A4"/>
          </p15:clr>
        </p15:guide>
        <p15:guide id="6" orient="horz" pos="2136" userDrawn="1">
          <p15:clr>
            <a:srgbClr val="A4A3A4"/>
          </p15:clr>
        </p15:guide>
        <p15:guide id="7" orient="horz" pos="4008" userDrawn="1">
          <p15:clr>
            <a:srgbClr val="A4A3A4"/>
          </p15:clr>
        </p15:guide>
        <p15:guide id="8" orient="horz" pos="1152" userDrawn="1">
          <p15:clr>
            <a:srgbClr val="A4A3A4"/>
          </p15:clr>
        </p15:guide>
        <p15:guide id="9" orient="horz" pos="2352" userDrawn="1">
          <p15:clr>
            <a:srgbClr val="A4A3A4"/>
          </p15:clr>
        </p15:guide>
        <p15:guide id="10" orient="horz" pos="1512" userDrawn="1">
          <p15:clr>
            <a:srgbClr val="A4A3A4"/>
          </p15:clr>
        </p15:guide>
        <p15:guide id="11" pos="7680" userDrawn="1">
          <p15:clr>
            <a:srgbClr val="A4A3A4"/>
          </p15:clr>
        </p15:guide>
        <p15:guide id="12" pos="6696" userDrawn="1">
          <p15:clr>
            <a:srgbClr val="A4A3A4"/>
          </p15:clr>
        </p15:guide>
        <p15:guide id="13" pos="1008" userDrawn="1">
          <p15:clr>
            <a:srgbClr val="A4A3A4"/>
          </p15:clr>
        </p15:guide>
        <p15:guide id="14" pos="1584"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4" orient="horz" pos="960"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xmlns=""/>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中間スタイル 3 - アクセント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783" autoAdjust="0"/>
    <p:restoredTop sz="91030" autoAdjust="0"/>
  </p:normalViewPr>
  <p:slideViewPr>
    <p:cSldViewPr snapToGrid="0" snapToObjects="1">
      <p:cViewPr varScale="1">
        <p:scale>
          <a:sx n="66" d="100"/>
          <a:sy n="66" d="100"/>
        </p:scale>
        <p:origin x="-1056" y="-102"/>
      </p:cViewPr>
      <p:guideLst>
        <p:guide orient="horz" pos="2616"/>
        <p:guide orient="horz" pos="3264"/>
        <p:guide orient="horz" pos="2136"/>
        <p:guide orient="horz" pos="4008"/>
        <p:guide orient="horz" pos="1152"/>
        <p:guide orient="horz" pos="2352"/>
        <p:guide orient="horz" pos="1512"/>
        <p:guide orient="horz" pos="2448"/>
        <p:guide orient="horz" pos="960"/>
        <p:guide/>
        <p:guide pos="456"/>
        <p:guide pos="6912"/>
        <p:guide pos="7680"/>
        <p:guide pos="6696"/>
        <p:guide pos="1008"/>
        <p:guide pos="1584"/>
        <p:guide pos="2136"/>
        <p:guide pos="2760"/>
        <p:guide pos="3288"/>
        <p:guide pos="4032"/>
        <p:guide pos="4392"/>
        <p:guide pos="4944"/>
        <p:guide pos="5544"/>
        <p:guide pos="6072"/>
        <p:guide pos="5256"/>
        <p:guide pos="7261"/>
      </p:guideLst>
    </p:cSldViewPr>
  </p:slideViewPr>
  <p:notesTextViewPr>
    <p:cViewPr>
      <p:scale>
        <a:sx n="1" d="1"/>
        <a:sy n="1" d="1"/>
      </p:scale>
      <p:origin x="0" y="0"/>
    </p:cViewPr>
  </p:notesTextViewPr>
  <p:notesViewPr>
    <p:cSldViewPr snapToGrid="0" snapToObjects="1">
      <p:cViewPr varScale="1">
        <p:scale>
          <a:sx n="37" d="100"/>
          <a:sy n="37" d="100"/>
        </p:scale>
        <p:origin x="4134"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8/10/relationships/authors" Target="authors.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a:extLst>
              <a:ext uri="{FF2B5EF4-FFF2-40B4-BE49-F238E27FC236}">
                <a16:creationId xmlns:a16="http://schemas.microsoft.com/office/drawing/2014/main" xmlns="" id="{296DA1C2-BE8B-1EA9-5766-C6FA20FFD7B9}"/>
              </a:ext>
            </a:extLst>
          </p:cNvPr>
          <p:cNvSpPr>
            <a:spLocks noGrp="1"/>
          </p:cNvSpPr>
          <p:nvPr>
            <p:ph type="hdr" sz="quarter"/>
          </p:nvPr>
        </p:nvSpPr>
        <p:spPr>
          <a:xfrm>
            <a:off x="0" y="0"/>
            <a:ext cx="2945659" cy="497704"/>
          </a:xfrm>
          <a:prstGeom prst="rect">
            <a:avLst/>
          </a:prstGeom>
        </p:spPr>
        <p:txBody>
          <a:bodyPr vert="horz" lIns="40142" tIns="20071" rIns="40142" bIns="20071" rtlCol="0"/>
          <a:lstStyle>
            <a:lvl1pPr algn="l">
              <a:defRPr sz="500"/>
            </a:lvl1pPr>
          </a:lstStyle>
          <a:p>
            <a:endParaRPr kumimoji="1" lang="ja-JP" altLang="en-US" dirty="0">
              <a:latin typeface="Meiryo UI" panose="020B0604030504040204" pitchFamily="50" charset="-128"/>
              <a:ea typeface="Meiryo UI" panose="020B0604030504040204" pitchFamily="50" charset="-128"/>
            </a:endParaRPr>
          </a:p>
        </p:txBody>
      </p:sp>
      <p:sp>
        <p:nvSpPr>
          <p:cNvPr id="3" name="日付プレースホルダー 2">
            <a:extLst>
              <a:ext uri="{FF2B5EF4-FFF2-40B4-BE49-F238E27FC236}">
                <a16:creationId xmlns:a16="http://schemas.microsoft.com/office/drawing/2014/main" xmlns="" id="{79AF8333-5D46-67EE-4A23-AB230EB218E3}"/>
              </a:ext>
            </a:extLst>
          </p:cNvPr>
          <p:cNvSpPr>
            <a:spLocks noGrp="1"/>
          </p:cNvSpPr>
          <p:nvPr>
            <p:ph type="dt" sz="quarter" idx="1"/>
          </p:nvPr>
        </p:nvSpPr>
        <p:spPr>
          <a:xfrm>
            <a:off x="3850442" y="0"/>
            <a:ext cx="2945659" cy="497704"/>
          </a:xfrm>
          <a:prstGeom prst="rect">
            <a:avLst/>
          </a:prstGeom>
        </p:spPr>
        <p:txBody>
          <a:bodyPr vert="horz" lIns="40142" tIns="20071" rIns="40142" bIns="20071" rtlCol="0"/>
          <a:lstStyle>
            <a:lvl1pPr algn="r">
              <a:defRPr sz="500"/>
            </a:lvl1pPr>
          </a:lstStyle>
          <a:p>
            <a:fld id="{36B47289-5DB9-4D3A-A921-3E382113DA30}" type="datetime1">
              <a:rPr kumimoji="1" lang="ja-JP" altLang="en-US" smtClean="0">
                <a:latin typeface="Meiryo UI" panose="020B0604030504040204" pitchFamily="50" charset="-128"/>
                <a:ea typeface="Meiryo UI" panose="020B0604030504040204" pitchFamily="50" charset="-128"/>
              </a:rPr>
              <a:t>2025/2/19</a:t>
            </a:fld>
            <a:endParaRPr kumimoji="1" lang="ja-JP" altLang="en-US" dirty="0">
              <a:latin typeface="Meiryo UI" panose="020B0604030504040204" pitchFamily="50" charset="-128"/>
              <a:ea typeface="Meiryo UI" panose="020B0604030504040204" pitchFamily="50" charset="-128"/>
            </a:endParaRPr>
          </a:p>
        </p:txBody>
      </p:sp>
      <p:sp>
        <p:nvSpPr>
          <p:cNvPr id="4" name="フッター プレースホルダー 3">
            <a:extLst>
              <a:ext uri="{FF2B5EF4-FFF2-40B4-BE49-F238E27FC236}">
                <a16:creationId xmlns:a16="http://schemas.microsoft.com/office/drawing/2014/main" xmlns="" id="{2003BA4B-E89F-4257-F1FE-41F2E681CAEF}"/>
              </a:ext>
            </a:extLst>
          </p:cNvPr>
          <p:cNvSpPr>
            <a:spLocks noGrp="1"/>
          </p:cNvSpPr>
          <p:nvPr>
            <p:ph type="ftr" sz="quarter" idx="2"/>
          </p:nvPr>
        </p:nvSpPr>
        <p:spPr>
          <a:xfrm>
            <a:off x="0" y="9430521"/>
            <a:ext cx="2945659" cy="497704"/>
          </a:xfrm>
          <a:prstGeom prst="rect">
            <a:avLst/>
          </a:prstGeom>
        </p:spPr>
        <p:txBody>
          <a:bodyPr vert="horz" lIns="40142" tIns="20071" rIns="40142" bIns="20071" rtlCol="0" anchor="b"/>
          <a:lstStyle>
            <a:lvl1pPr algn="l">
              <a:defRPr sz="500"/>
            </a:lvl1pPr>
          </a:lstStyle>
          <a:p>
            <a:endParaRPr kumimoji="1" lang="ja-JP" altLang="en-US" dirty="0">
              <a:latin typeface="Meiryo UI" panose="020B0604030504040204" pitchFamily="50" charset="-128"/>
              <a:ea typeface="Meiryo UI" panose="020B0604030504040204" pitchFamily="50" charset="-128"/>
            </a:endParaRPr>
          </a:p>
        </p:txBody>
      </p:sp>
      <p:sp>
        <p:nvSpPr>
          <p:cNvPr id="5" name="スライド番号プレースホルダー 4">
            <a:extLst>
              <a:ext uri="{FF2B5EF4-FFF2-40B4-BE49-F238E27FC236}">
                <a16:creationId xmlns:a16="http://schemas.microsoft.com/office/drawing/2014/main" xmlns="" id="{49852319-C09F-93E8-2299-4160EDB86F4C}"/>
              </a:ext>
            </a:extLst>
          </p:cNvPr>
          <p:cNvSpPr>
            <a:spLocks noGrp="1"/>
          </p:cNvSpPr>
          <p:nvPr>
            <p:ph type="sldNum" sz="quarter" idx="3"/>
          </p:nvPr>
        </p:nvSpPr>
        <p:spPr>
          <a:xfrm>
            <a:off x="3850442" y="9430521"/>
            <a:ext cx="2945659" cy="497704"/>
          </a:xfrm>
          <a:prstGeom prst="rect">
            <a:avLst/>
          </a:prstGeom>
        </p:spPr>
        <p:txBody>
          <a:bodyPr vert="horz" lIns="40142" tIns="20071" rIns="40142" bIns="20071" rtlCol="0" anchor="b"/>
          <a:lstStyle>
            <a:lvl1pPr algn="r">
              <a:defRPr sz="500"/>
            </a:lvl1pPr>
          </a:lstStyle>
          <a:p>
            <a:fld id="{B6C66728-942C-47B5-8E9A-68F71B5531D3}" type="slidenum">
              <a:rPr kumimoji="1" lang="en-US" altLang="ja-JP" smtClean="0">
                <a:latin typeface="Meiryo UI" panose="020B0604030504040204" pitchFamily="50" charset="-128"/>
                <a:ea typeface="Meiryo UI" panose="020B0604030504040204" pitchFamily="50" charset="-128"/>
              </a:rPr>
              <a:t>‹#›</a:t>
            </a:fld>
            <a:endParaRPr kumimoji="1" lang="ja-JP" altLang="en-US"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126683634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lang="ja-JP" sz="600" kern="1200">
        <a:solidFill>
          <a:schemeClr val="tx1"/>
        </a:solidFill>
        <a:latin typeface="+mn-ea"/>
        <a:ea typeface="+mn-ea"/>
        <a:cs typeface="+mn-cs"/>
      </a:defRPr>
    </a:lvl1pPr>
    <a:lvl2pPr marL="228600" algn="l" defTabSz="457200" rtl="0" eaLnBrk="1" latinLnBrk="0" hangingPunct="1">
      <a:defRPr lang="ja-JP" sz="600" kern="1200">
        <a:solidFill>
          <a:schemeClr val="tx1"/>
        </a:solidFill>
        <a:latin typeface="+mn-ea"/>
        <a:ea typeface="+mn-ea"/>
        <a:cs typeface="+mn-cs"/>
      </a:defRPr>
    </a:lvl2pPr>
    <a:lvl3pPr marL="457200" algn="l" defTabSz="457200" rtl="0" eaLnBrk="1" latinLnBrk="0" hangingPunct="1">
      <a:defRPr lang="ja-JP" sz="600" kern="1200">
        <a:solidFill>
          <a:schemeClr val="tx1"/>
        </a:solidFill>
        <a:latin typeface="+mn-ea"/>
        <a:ea typeface="+mn-ea"/>
        <a:cs typeface="+mn-cs"/>
      </a:defRPr>
    </a:lvl3pPr>
    <a:lvl4pPr marL="685800" algn="l" defTabSz="457200" rtl="0" eaLnBrk="1" latinLnBrk="0" hangingPunct="1">
      <a:defRPr lang="ja-JP" sz="600" kern="1200">
        <a:solidFill>
          <a:schemeClr val="tx1"/>
        </a:solidFill>
        <a:latin typeface="+mn-ea"/>
        <a:ea typeface="+mn-ea"/>
        <a:cs typeface="+mn-cs"/>
      </a:defRPr>
    </a:lvl4pPr>
    <a:lvl5pPr marL="914400" algn="l" defTabSz="457200" rtl="0" eaLnBrk="1" latinLnBrk="0" hangingPunct="1">
      <a:defRPr lang="ja-JP" sz="600" kern="1200">
        <a:solidFill>
          <a:schemeClr val="tx1"/>
        </a:solidFill>
        <a:latin typeface="+mn-ea"/>
        <a:ea typeface="+mn-ea"/>
        <a:cs typeface="+mn-cs"/>
      </a:defRPr>
    </a:lvl5pPr>
    <a:lvl6pPr marL="1143000" algn="l" defTabSz="457200" rtl="0" eaLnBrk="1" latinLnBrk="0" hangingPunct="1">
      <a:defRPr lang="ja-JP" sz="600" kern="1200">
        <a:solidFill>
          <a:schemeClr val="tx1"/>
        </a:solidFill>
        <a:latin typeface="+mn-ea"/>
        <a:ea typeface="+mn-ea"/>
        <a:cs typeface="+mn-cs"/>
      </a:defRPr>
    </a:lvl6pPr>
    <a:lvl7pPr marL="1371600" algn="l" defTabSz="457200" rtl="0" eaLnBrk="1" latinLnBrk="0" hangingPunct="1">
      <a:defRPr lang="ja-JP" sz="600" kern="1200">
        <a:solidFill>
          <a:schemeClr val="tx1"/>
        </a:solidFill>
        <a:latin typeface="+mn-ea"/>
        <a:ea typeface="+mn-ea"/>
        <a:cs typeface="+mn-cs"/>
      </a:defRPr>
    </a:lvl7pPr>
    <a:lvl8pPr marL="1600200" algn="l" defTabSz="457200" rtl="0" eaLnBrk="1" latinLnBrk="0" hangingPunct="1">
      <a:defRPr lang="ja-JP" sz="600" kern="1200">
        <a:solidFill>
          <a:schemeClr val="tx1"/>
        </a:solidFill>
        <a:latin typeface="+mn-ea"/>
        <a:ea typeface="+mn-ea"/>
        <a:cs typeface="+mn-cs"/>
      </a:defRPr>
    </a:lvl8pPr>
    <a:lvl9pPr marL="1828800" algn="l" defTabSz="457200" rtl="0" eaLnBrk="1" latinLnBrk="0" hangingPunct="1">
      <a:defRPr lang="ja-JP" sz="600" kern="1200">
        <a:solidFill>
          <a:schemeClr val="tx1"/>
        </a:solidFill>
        <a:latin typeface="+mn-ea"/>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ノート プレースホルダー 2"/>
          <p:cNvSpPr>
            <a:spLocks noGrp="1"/>
          </p:cNvSpPr>
          <p:nvPr>
            <p:ph type="body" idx="1"/>
          </p:nvPr>
        </p:nvSpPr>
        <p:spPr>
          <a:xfrm>
            <a:off x="679768" y="4777958"/>
            <a:ext cx="5438140" cy="3909239"/>
          </a:xfrm>
          <a:prstGeom prst="rect">
            <a:avLst/>
          </a:prstGeom>
        </p:spPr>
        <p:txBody>
          <a:bodyPr lIns="40142" tIns="20071" rIns="40142" bIns="20071"/>
          <a:lstStyle/>
          <a:p>
            <a:endParaRPr kumimoji="1" lang="ja-JP" altLang="en-US" dirty="0"/>
          </a:p>
        </p:txBody>
      </p:sp>
    </p:spTree>
    <p:extLst>
      <p:ext uri="{BB962C8B-B14F-4D97-AF65-F5344CB8AC3E}">
        <p14:creationId xmlns:p14="http://schemas.microsoft.com/office/powerpoint/2010/main" val="3748322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ノート プレースホルダー 2"/>
          <p:cNvSpPr>
            <a:spLocks noGrp="1"/>
          </p:cNvSpPr>
          <p:nvPr>
            <p:ph type="body" idx="1"/>
          </p:nvPr>
        </p:nvSpPr>
        <p:spPr>
          <a:xfrm>
            <a:off x="679768" y="4777958"/>
            <a:ext cx="5438140" cy="3909239"/>
          </a:xfrm>
          <a:prstGeom prst="rect">
            <a:avLst/>
          </a:prstGeom>
        </p:spPr>
        <p:txBody>
          <a:bodyPr lIns="40142" tIns="20071" rIns="40142" bIns="20071"/>
          <a:lstStyle/>
          <a:p>
            <a:endParaRPr kumimoji="1" lang="ja-JP" altLang="en-US" dirty="0"/>
          </a:p>
        </p:txBody>
      </p:sp>
    </p:spTree>
    <p:extLst>
      <p:ext uri="{BB962C8B-B14F-4D97-AF65-F5344CB8AC3E}">
        <p14:creationId xmlns:p14="http://schemas.microsoft.com/office/powerpoint/2010/main" val="269481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ノート プレースホルダー 2"/>
          <p:cNvSpPr>
            <a:spLocks noGrp="1"/>
          </p:cNvSpPr>
          <p:nvPr>
            <p:ph type="body" idx="1"/>
          </p:nvPr>
        </p:nvSpPr>
        <p:spPr>
          <a:xfrm>
            <a:off x="679768" y="4777958"/>
            <a:ext cx="5438140" cy="3909239"/>
          </a:xfrm>
          <a:prstGeom prst="rect">
            <a:avLst/>
          </a:prstGeom>
        </p:spPr>
        <p:txBody>
          <a:bodyPr lIns="40142" tIns="20071" rIns="40142" bIns="20071"/>
          <a:lstStyle/>
          <a:p>
            <a:endParaRPr kumimoji="1" lang="ja-JP" altLang="en-US" dirty="0"/>
          </a:p>
        </p:txBody>
      </p:sp>
    </p:spTree>
    <p:extLst>
      <p:ext uri="{BB962C8B-B14F-4D97-AF65-F5344CB8AC3E}">
        <p14:creationId xmlns:p14="http://schemas.microsoft.com/office/powerpoint/2010/main" val="269481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ノート プレースホルダー 2"/>
          <p:cNvSpPr>
            <a:spLocks noGrp="1"/>
          </p:cNvSpPr>
          <p:nvPr>
            <p:ph type="body" idx="1"/>
          </p:nvPr>
        </p:nvSpPr>
        <p:spPr>
          <a:xfrm>
            <a:off x="679768" y="4777958"/>
            <a:ext cx="5438140" cy="3909239"/>
          </a:xfrm>
          <a:prstGeom prst="rect">
            <a:avLst/>
          </a:prstGeom>
        </p:spPr>
        <p:txBody>
          <a:bodyPr lIns="40142" tIns="20071" rIns="40142" bIns="20071"/>
          <a:lstStyle/>
          <a:p>
            <a:endParaRPr kumimoji="1" lang="ja-JP" altLang="en-US" dirty="0"/>
          </a:p>
        </p:txBody>
      </p:sp>
    </p:spTree>
    <p:extLst>
      <p:ext uri="{BB962C8B-B14F-4D97-AF65-F5344CB8AC3E}">
        <p14:creationId xmlns:p14="http://schemas.microsoft.com/office/powerpoint/2010/main" val="2694817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420688" y="1241425"/>
            <a:ext cx="5956300" cy="3349625"/>
          </a:xfrm>
          <a:prstGeom prst="rect">
            <a:avLst/>
          </a:prstGeom>
          <a:noFill/>
          <a:ln w="12700">
            <a:solidFill>
              <a:prstClr val="black"/>
            </a:solidFill>
          </a:ln>
        </p:spPr>
      </p:sp>
      <p:sp>
        <p:nvSpPr>
          <p:cNvPr id="3" name="ノート プレースホルダー 2"/>
          <p:cNvSpPr>
            <a:spLocks noGrp="1"/>
          </p:cNvSpPr>
          <p:nvPr>
            <p:ph type="body" idx="1"/>
          </p:nvPr>
        </p:nvSpPr>
        <p:spPr>
          <a:xfrm>
            <a:off x="679768" y="4777958"/>
            <a:ext cx="5438140" cy="3909239"/>
          </a:xfrm>
          <a:prstGeom prst="rect">
            <a:avLst/>
          </a:prstGeom>
        </p:spPr>
        <p:txBody>
          <a:bodyPr lIns="40142" tIns="20071" rIns="40142" bIns="20071"/>
          <a:lstStyle/>
          <a:p>
            <a:endParaRPr kumimoji="1" lang="ja-JP" altLang="en-US" dirty="0"/>
          </a:p>
        </p:txBody>
      </p:sp>
    </p:spTree>
    <p:extLst>
      <p:ext uri="{BB962C8B-B14F-4D97-AF65-F5344CB8AC3E}">
        <p14:creationId xmlns:p14="http://schemas.microsoft.com/office/powerpoint/2010/main" val="31393904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grpSp>
        <p:nvGrpSpPr>
          <p:cNvPr id="43" name="Group 42"/>
          <p:cNvGrpSpPr/>
          <p:nvPr/>
        </p:nvGrpSpPr>
        <p:grpSpPr>
          <a:xfrm>
            <a:off x="-509872" y="0"/>
            <a:ext cx="13243109"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6081656" y="-21511"/>
            <a:ext cx="4905488"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6198795" y="-21511"/>
            <a:ext cx="46736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311154" y="2708476"/>
            <a:ext cx="4417807" cy="1702160"/>
          </a:xfrm>
        </p:spPr>
        <p:txBody>
          <a:bodyPr>
            <a:normAutofit/>
          </a:bodyPr>
          <a:lstStyle>
            <a:lvl1pPr>
              <a:defRPr sz="36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6311154" y="4421081"/>
            <a:ext cx="4413071"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a:xfrm>
            <a:off x="6318325" y="1516829"/>
            <a:ext cx="2844800" cy="750981"/>
          </a:xfrm>
        </p:spPr>
        <p:txBody>
          <a:bodyPr anchor="b"/>
          <a:lstStyle>
            <a:lvl1pPr algn="l">
              <a:defRPr sz="2400"/>
            </a:lvl1pPr>
          </a:lstStyle>
          <a:p>
            <a:fld id="{0A98AF03-7270-45C2-A683-C5E353EF01A5}" type="datetime4">
              <a:rPr lang="en-US" smtClean="0"/>
              <a:pPr/>
              <a:t>February 19, 2025</a:t>
            </a:fld>
            <a:endParaRPr lang="en-US" dirty="0"/>
          </a:p>
        </p:txBody>
      </p:sp>
      <p:sp>
        <p:nvSpPr>
          <p:cNvPr id="50" name="Rectangle 49"/>
          <p:cNvSpPr/>
          <p:nvPr/>
        </p:nvSpPr>
        <p:spPr>
          <a:xfrm>
            <a:off x="6201185" y="6088284"/>
            <a:ext cx="46736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7071360" y="5719967"/>
            <a:ext cx="3775456" cy="365125"/>
          </a:xfrm>
        </p:spPr>
        <p:txBody>
          <a:bodyPr>
            <a:normAutofit/>
          </a:bodyPr>
          <a:lstStyle>
            <a:lvl1pPr>
              <a:defRPr>
                <a:solidFill>
                  <a:schemeClr val="accent1"/>
                </a:solidFill>
              </a:defRPr>
            </a:lvl1pPr>
          </a:lstStyle>
          <a:p>
            <a:endParaRPr lang="en-US" dirty="0"/>
          </a:p>
        </p:txBody>
      </p:sp>
      <p:sp>
        <p:nvSpPr>
          <p:cNvPr id="6" name="Slide Number Placeholder 5"/>
          <p:cNvSpPr>
            <a:spLocks noGrp="1"/>
          </p:cNvSpPr>
          <p:nvPr>
            <p:ph type="sldNum" sz="quarter" idx="12"/>
          </p:nvPr>
        </p:nvSpPr>
        <p:spPr>
          <a:xfrm>
            <a:off x="6198795" y="5719967"/>
            <a:ext cx="858221" cy="365125"/>
          </a:xfrm>
        </p:spPr>
        <p:txBody>
          <a:bodyPr/>
          <a:lstStyle>
            <a:lvl1pPr>
              <a:defRPr>
                <a:solidFill>
                  <a:schemeClr val="accent1"/>
                </a:solidFill>
              </a:defRPr>
            </a:lvl1pPr>
          </a:lstStyle>
          <a:p>
            <a:fld id="{8B37D5FE-740C-46F5-801A-FA5477D9711F}" type="slidenum">
              <a:rPr lang="en-US" smtClean="0"/>
              <a:pPr/>
              <a:t>‹#›</a:t>
            </a:fld>
            <a:endParaRPr lang="en-US" dirty="0"/>
          </a:p>
        </p:txBody>
      </p:sp>
      <p:sp>
        <p:nvSpPr>
          <p:cNvPr id="89" name="Rectangle 88"/>
          <p:cNvSpPr/>
          <p:nvPr/>
        </p:nvSpPr>
        <p:spPr>
          <a:xfrm>
            <a:off x="6201185" y="6088284"/>
            <a:ext cx="46736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フリーフォーム:図形 19">
            <a:extLst>
              <a:ext uri="{FF2B5EF4-FFF2-40B4-BE49-F238E27FC236}">
                <a16:creationId xmlns:a16="http://schemas.microsoft.com/office/drawing/2014/main" xmlns="" id="{E66FD7FF-2869-7902-36B2-2B229AB9AB19}"/>
              </a:ext>
            </a:extLst>
          </p:cNvPr>
          <p:cNvSpPr/>
          <p:nvPr userDrawn="1"/>
        </p:nvSpPr>
        <p:spPr>
          <a:xfrm>
            <a:off x="1600201" y="1153228"/>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ja-JP"/>
            </a:defPPr>
          </a:lstStyle>
          <a:p>
            <a:pPr lvl="0" rtl="0"/>
            <a:endParaRPr lang="ja-JP" dirty="0">
              <a:solidFill>
                <a:schemeClr val="tx1"/>
              </a:solidFill>
            </a:endParaRPr>
          </a:p>
        </p:txBody>
      </p:sp>
      <p:sp>
        <p:nvSpPr>
          <p:cNvPr id="74" name="フリーフォーム:図形 17">
            <a:extLst>
              <a:ext uri="{FF2B5EF4-FFF2-40B4-BE49-F238E27FC236}">
                <a16:creationId xmlns:a16="http://schemas.microsoft.com/office/drawing/2014/main" xmlns="" id="{B1457C88-4472-81CF-02AF-4421E0A3084B}"/>
              </a:ext>
            </a:extLst>
          </p:cNvPr>
          <p:cNvSpPr/>
          <p:nvPr userDrawn="1"/>
        </p:nvSpPr>
        <p:spPr>
          <a:xfrm>
            <a:off x="2795588"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ja-JP"/>
            </a:defPPr>
          </a:lstStyle>
          <a:p>
            <a:pPr lvl="0" rtl="0"/>
            <a:endParaRPr lang="ja-JP" dirty="0">
              <a:solidFill>
                <a:schemeClr val="tx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05A93482-8E69-40F7-BCAD-5662A6CADB27}" type="datetime4">
              <a:rPr lang="en-US" smtClean="0"/>
              <a:pPr/>
              <a:t>February 19, 2025</a:t>
            </a:fld>
            <a:endParaRPr lang="en-US"/>
          </a:p>
        </p:txBody>
      </p:sp>
      <p:sp>
        <p:nvSpPr>
          <p:cNvPr id="5" name="Footer Placeholder 4"/>
          <p:cNvSpPr>
            <a:spLocks noGrp="1"/>
          </p:cNvSpPr>
          <p:nvPr>
            <p:ph type="ftr" sz="quarter" idx="11"/>
          </p:nvPr>
        </p:nvSpPr>
        <p:spPr/>
        <p:txBody>
          <a:bodyPr/>
          <a:lstStyle/>
          <a:p>
            <a:pPr rtl="0"/>
            <a:r>
              <a:rPr lang="ja-JP" smtClean="0"/>
              <a:t>プレゼンテーションのタイトル</a:t>
            </a:r>
            <a:endParaRPr lang="ja-JP" dirty="0"/>
          </a:p>
        </p:txBody>
      </p:sp>
      <p:sp>
        <p:nvSpPr>
          <p:cNvPr id="6" name="Slide Number Placeholder 5"/>
          <p:cNvSpPr>
            <a:spLocks noGrp="1"/>
          </p:cNvSpPr>
          <p:nvPr>
            <p:ph type="sldNum" sz="quarter" idx="12"/>
          </p:nvPr>
        </p:nvSpPr>
        <p:spPr/>
        <p:txBody>
          <a:bodyPr/>
          <a:lstStyle/>
          <a:p>
            <a:pPr rtl="0"/>
            <a:fld id="{48F63A3B-78C7-47BE-AE5E-E10140E04643}" type="slidenum">
              <a:rPr lang="ja-JP" smtClean="0"/>
              <a:pPr/>
              <a:t>‹#›</a:t>
            </a:fld>
            <a:endParaRPr lang="ja-JP" dirty="0"/>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1678194" y="2900830"/>
            <a:ext cx="8849957" cy="1362075"/>
          </a:xfrm>
        </p:spPr>
        <p:txBody>
          <a:bodyPr anchor="b"/>
          <a:lstStyle>
            <a:lvl1pPr algn="l">
              <a:defRPr sz="4000" b="0" cap="none" baseline="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1678194" y="4267201"/>
            <a:ext cx="8849956"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BB7EAE1-CAAC-4AEF-919E-158692B1E55E}" type="datetime4">
              <a:rPr lang="en-US" smtClean="0"/>
              <a:pPr/>
              <a:t>February 19, 2025</a:t>
            </a:fld>
            <a:endParaRPr lang="en-US"/>
          </a:p>
        </p:txBody>
      </p:sp>
      <p:sp>
        <p:nvSpPr>
          <p:cNvPr id="5" name="Footer Placeholder 4"/>
          <p:cNvSpPr>
            <a:spLocks noGrp="1"/>
          </p:cNvSpPr>
          <p:nvPr>
            <p:ph type="ftr" sz="quarter" idx="11"/>
          </p:nvPr>
        </p:nvSpPr>
        <p:spPr/>
        <p:txBody>
          <a:bodyPr/>
          <a:lstStyle/>
          <a:p>
            <a:pPr rtl="0"/>
            <a:r>
              <a:rPr lang="ja-JP" smtClean="0"/>
              <a:t>プレゼンテーションのタイトル</a:t>
            </a:r>
            <a:endParaRPr lang="ja-JP" dirty="0"/>
          </a:p>
        </p:txBody>
      </p:sp>
      <p:sp>
        <p:nvSpPr>
          <p:cNvPr id="6" name="Slide Number Placeholder 5"/>
          <p:cNvSpPr>
            <a:spLocks noGrp="1"/>
          </p:cNvSpPr>
          <p:nvPr>
            <p:ph type="sldNum" sz="quarter" idx="12"/>
          </p:nvPr>
        </p:nvSpPr>
        <p:spPr/>
        <p:txBody>
          <a:bodyPr/>
          <a:lstStyle/>
          <a:p>
            <a:pPr rtl="0"/>
            <a:fld id="{48F63A3B-78C7-47BE-AE5E-E10140E04643}" type="slidenum">
              <a:rPr lang="ja-JP" smtClean="0"/>
              <a:pPr/>
              <a:t>‹#›</a:t>
            </a:fld>
            <a:endParaRPr lang="ja-JP" dirty="0"/>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5" name="Date Placeholder 4"/>
          <p:cNvSpPr>
            <a:spLocks noGrp="1"/>
          </p:cNvSpPr>
          <p:nvPr>
            <p:ph type="dt" sz="half" idx="10"/>
          </p:nvPr>
        </p:nvSpPr>
        <p:spPr/>
        <p:txBody>
          <a:bodyPr/>
          <a:lstStyle/>
          <a:p>
            <a:fld id="{9525A706-D8F2-4D1A-855A-CADC92600C26}" type="datetime4">
              <a:rPr lang="en-US" smtClean="0"/>
              <a:pPr/>
              <a:t>February 19, 2025</a:t>
            </a:fld>
            <a:endParaRPr lang="en-US"/>
          </a:p>
        </p:txBody>
      </p:sp>
      <p:sp>
        <p:nvSpPr>
          <p:cNvPr id="6" name="Footer Placeholder 5"/>
          <p:cNvSpPr>
            <a:spLocks noGrp="1"/>
          </p:cNvSpPr>
          <p:nvPr>
            <p:ph type="ftr" sz="quarter" idx="11"/>
          </p:nvPr>
        </p:nvSpPr>
        <p:spPr/>
        <p:txBody>
          <a:bodyPr/>
          <a:lstStyle/>
          <a:p>
            <a:pPr rtl="0"/>
            <a:r>
              <a:rPr lang="ja-JP" smtClean="0"/>
              <a:t>プレゼンテーションのタイトル</a:t>
            </a:r>
            <a:endParaRPr lang="ja-JP" dirty="0"/>
          </a:p>
        </p:txBody>
      </p:sp>
      <p:sp>
        <p:nvSpPr>
          <p:cNvPr id="7" name="Slide Number Placeholder 6"/>
          <p:cNvSpPr>
            <a:spLocks noGrp="1"/>
          </p:cNvSpPr>
          <p:nvPr>
            <p:ph type="sldNum" sz="quarter" idx="12"/>
          </p:nvPr>
        </p:nvSpPr>
        <p:spPr/>
        <p:txBody>
          <a:bodyPr/>
          <a:lstStyle/>
          <a:p>
            <a:pPr rtl="0"/>
            <a:fld id="{48F63A3B-78C7-47BE-AE5E-E10140E04643}" type="slidenum">
              <a:rPr lang="ja-JP" smtClean="0"/>
              <a:t>‹#›</a:t>
            </a:fld>
            <a:endParaRPr lang="ja-JP" dirty="0"/>
          </a:p>
        </p:txBody>
      </p:sp>
      <p:sp>
        <p:nvSpPr>
          <p:cNvPr id="9" name="Content Placeholder 8"/>
          <p:cNvSpPr>
            <a:spLocks noGrp="1"/>
          </p:cNvSpPr>
          <p:nvPr>
            <p:ph sz="quarter" idx="13"/>
          </p:nvPr>
        </p:nvSpPr>
        <p:spPr>
          <a:xfrm>
            <a:off x="1389888" y="2313432"/>
            <a:ext cx="4559808" cy="349300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11" name="Content Placeholder 10"/>
          <p:cNvSpPr>
            <a:spLocks noGrp="1"/>
          </p:cNvSpPr>
          <p:nvPr>
            <p:ph sz="quarter" idx="14"/>
          </p:nvPr>
        </p:nvSpPr>
        <p:spPr>
          <a:xfrm>
            <a:off x="6193536" y="2313431"/>
            <a:ext cx="4559808" cy="3493008"/>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8" name="画像 0" descr="preencoded.png">
            <a:extLst>
              <a:ext uri="{FF2B5EF4-FFF2-40B4-BE49-F238E27FC236}">
                <a16:creationId xmlns:a16="http://schemas.microsoft.com/office/drawing/2014/main" xmlns="" id="{8D5D10FF-3DE5-39CA-FA9A-29A09DC47BF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defPPr>
              <a:defRPr lang="ja-JP"/>
            </a:defPPr>
          </a:lstStyle>
          <a:p>
            <a:pPr rtl="0"/>
            <a:endParaRPr lang="ja-JP" dirty="0"/>
          </a:p>
        </p:txBody>
      </p:sp>
      <p:pic>
        <p:nvPicPr>
          <p:cNvPr id="10" name="画像​​ 1" descr="preencoded.png">
            <a:extLst>
              <a:ext uri="{FF2B5EF4-FFF2-40B4-BE49-F238E27FC236}">
                <a16:creationId xmlns:a16="http://schemas.microsoft.com/office/drawing/2014/main" xmlns="" id="{BFA89E6A-8342-AE30-45E0-BC1DFE3276C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1703311" y="-2784"/>
            <a:ext cx="1734410" cy="5167313"/>
          </a:xfrm>
          <a:prstGeom prst="rect">
            <a:avLst/>
          </a:prstGeom>
        </p:spPr>
      </p:pic>
      <p:sp>
        <p:nvSpPr>
          <p:cNvPr id="12" name="フリーフォーム:図形 12">
            <a:extLst>
              <a:ext uri="{FF2B5EF4-FFF2-40B4-BE49-F238E27FC236}">
                <a16:creationId xmlns:a16="http://schemas.microsoft.com/office/drawing/2014/main" xmlns="" id="{A08309FA-889A-E2F2-1EDA-F872245F5FDF}"/>
              </a:ext>
            </a:extLst>
          </p:cNvPr>
          <p:cNvSpPr/>
          <p:nvPr userDrawn="1"/>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defPPr>
              <a:defRPr lang="ja-JP"/>
            </a:defPPr>
          </a:lstStyle>
          <a:p>
            <a:pPr rtl="0"/>
            <a:endParaRPr lang="ja-JP" dirty="0"/>
          </a:p>
        </p:txBody>
      </p:sp>
      <p:sp>
        <p:nvSpPr>
          <p:cNvPr id="13" name="画像 5" descr="preencoded.png">
            <a:extLst>
              <a:ext uri="{FF2B5EF4-FFF2-40B4-BE49-F238E27FC236}">
                <a16:creationId xmlns:a16="http://schemas.microsoft.com/office/drawing/2014/main" xmlns="" id="{D9D7EB49-4BC9-040F-C4CC-5771C5FB312B}"/>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defPPr>
              <a:defRPr lang="ja-JP"/>
            </a:defPPr>
          </a:lstStyle>
          <a:p>
            <a:pPr rtl="0"/>
            <a:endParaRPr lang="ja-JP" dirty="0"/>
          </a:p>
        </p:txBody>
      </p:sp>
      <p:pic>
        <p:nvPicPr>
          <p:cNvPr id="14" name="画像 6" descr="preencoded.png">
            <a:extLst>
              <a:ext uri="{FF2B5EF4-FFF2-40B4-BE49-F238E27FC236}">
                <a16:creationId xmlns:a16="http://schemas.microsoft.com/office/drawing/2014/main" xmlns="" id="{3CE04498-C285-EFB8-340C-1A064078152B}"/>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rcRect/>
          <a:stretch/>
        </p:blipFill>
        <p:spPr>
          <a:xfrm>
            <a:off x="1718457" y="3440504"/>
            <a:ext cx="1719263" cy="1724025"/>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smtClean="0"/>
              <a:t>マスター タイトルの書式設定</a:t>
            </a:r>
            <a:endParaRPr lang="en-US"/>
          </a:p>
        </p:txBody>
      </p:sp>
      <p:sp>
        <p:nvSpPr>
          <p:cNvPr id="3" name="Text Placeholder 2"/>
          <p:cNvSpPr>
            <a:spLocks noGrp="1"/>
          </p:cNvSpPr>
          <p:nvPr>
            <p:ph type="body" idx="1"/>
          </p:nvPr>
        </p:nvSpPr>
        <p:spPr>
          <a:xfrm>
            <a:off x="1882815" y="2316009"/>
            <a:ext cx="407619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1388961" y="2974695"/>
            <a:ext cx="4559808"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6682450" y="2316010"/>
            <a:ext cx="4074289"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6193536" y="2974695"/>
            <a:ext cx="4559808"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9B4F123-1704-49AC-9D15-C4B1462B8014}" type="datetime4">
              <a:rPr lang="en-US" smtClean="0"/>
              <a:pPr/>
              <a:t>February 19, 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rtl="0"/>
            <a:fld id="{48F63A3B-78C7-47BE-AE5E-E10140E04643}" type="slidenum">
              <a:rPr lang="ja-JP" smtClean="0"/>
              <a:t>‹#›</a:t>
            </a:fld>
            <a:endParaRPr lang="ja-JP" dirty="0"/>
          </a:p>
        </p:txBody>
      </p:sp>
      <p:sp>
        <p:nvSpPr>
          <p:cNvPr id="10" name="画像 0" descr="preencoded.png">
            <a:extLst>
              <a:ext uri="{FF2B5EF4-FFF2-40B4-BE49-F238E27FC236}">
                <a16:creationId xmlns:a16="http://schemas.microsoft.com/office/drawing/2014/main" xmlns="" id="{CD2D664E-6702-6607-A37E-2E996144917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defPPr>
              <a:defRPr lang="ja-JP"/>
            </a:defPPr>
          </a:lstStyle>
          <a:p>
            <a:pPr rtl="0"/>
            <a:endParaRPr lang="ja-JP" dirty="0"/>
          </a:p>
        </p:txBody>
      </p:sp>
      <p:pic>
        <p:nvPicPr>
          <p:cNvPr id="11" name="画像​​ 1" descr="preencoded.png">
            <a:extLst>
              <a:ext uri="{FF2B5EF4-FFF2-40B4-BE49-F238E27FC236}">
                <a16:creationId xmlns:a16="http://schemas.microsoft.com/office/drawing/2014/main" xmlns="" id="{951C5737-DF7E-D671-AC74-9E488335BCA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1703311" y="-2784"/>
            <a:ext cx="1734410" cy="5167313"/>
          </a:xfrm>
          <a:prstGeom prst="rect">
            <a:avLst/>
          </a:prstGeom>
        </p:spPr>
      </p:pic>
      <p:sp>
        <p:nvSpPr>
          <p:cNvPr id="12" name="画像 5" descr="preencoded.png">
            <a:extLst>
              <a:ext uri="{FF2B5EF4-FFF2-40B4-BE49-F238E27FC236}">
                <a16:creationId xmlns:a16="http://schemas.microsoft.com/office/drawing/2014/main" xmlns="" id="{B9036D42-A06F-E6EE-BB91-8BAF045198BE}"/>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defPPr>
              <a:defRPr lang="ja-JP"/>
            </a:defPPr>
          </a:lstStyle>
          <a:p>
            <a:pPr rtl="0"/>
            <a:endParaRPr lang="ja-JP" dirty="0"/>
          </a:p>
        </p:txBody>
      </p:sp>
      <p:pic>
        <p:nvPicPr>
          <p:cNvPr id="13" name="画像 6" descr="preencoded.png">
            <a:extLst>
              <a:ext uri="{FF2B5EF4-FFF2-40B4-BE49-F238E27FC236}">
                <a16:creationId xmlns:a16="http://schemas.microsoft.com/office/drawing/2014/main" xmlns="" id="{86E0540C-3355-A50D-AC61-047B54B70C6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rcRect/>
          <a:stretch/>
        </p:blipFill>
        <p:spPr>
          <a:xfrm>
            <a:off x="1718457" y="3440504"/>
            <a:ext cx="1719263" cy="1724025"/>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Date Placeholder 2"/>
          <p:cNvSpPr>
            <a:spLocks noGrp="1"/>
          </p:cNvSpPr>
          <p:nvPr>
            <p:ph type="dt" sz="half" idx="10"/>
          </p:nvPr>
        </p:nvSpPr>
        <p:spPr/>
        <p:txBody>
          <a:bodyPr/>
          <a:lstStyle/>
          <a:p>
            <a:fld id="{E3127EC2-47FB-48A1-8644-C8A81DDAA119}" type="datetime4">
              <a:rPr lang="en-US" smtClean="0"/>
              <a:pPr/>
              <a:t>February 19, 2025</a:t>
            </a:fld>
            <a:endParaRPr lang="en-US"/>
          </a:p>
        </p:txBody>
      </p:sp>
      <p:sp>
        <p:nvSpPr>
          <p:cNvPr id="4" name="Footer Placeholder 3"/>
          <p:cNvSpPr>
            <a:spLocks noGrp="1"/>
          </p:cNvSpPr>
          <p:nvPr>
            <p:ph type="ftr" sz="quarter" idx="11"/>
          </p:nvPr>
        </p:nvSpPr>
        <p:spPr/>
        <p:txBody>
          <a:bodyPr/>
          <a:lstStyle/>
          <a:p>
            <a:pPr rtl="0"/>
            <a:r>
              <a:rPr lang="ja-JP" smtClean="0"/>
              <a:t>プレゼンテーションのタイトル</a:t>
            </a:r>
            <a:endParaRPr lang="ja-JP" dirty="0"/>
          </a:p>
        </p:txBody>
      </p:sp>
      <p:sp>
        <p:nvSpPr>
          <p:cNvPr id="5" name="Slide Number Placeholder 4"/>
          <p:cNvSpPr>
            <a:spLocks noGrp="1"/>
          </p:cNvSpPr>
          <p:nvPr>
            <p:ph type="sldNum" sz="quarter" idx="12"/>
          </p:nvPr>
        </p:nvSpPr>
        <p:spPr/>
        <p:txBody>
          <a:bodyPr/>
          <a:lstStyle/>
          <a:p>
            <a:pPr rtl="0"/>
            <a:fld id="{48F63A3B-78C7-47BE-AE5E-E10140E04643}" type="slidenum">
              <a:rPr lang="ja-JP" smtClean="0"/>
              <a:t>‹#›</a:t>
            </a:fld>
            <a:endParaRPr lang="ja-JP" dirty="0"/>
          </a:p>
        </p:txBody>
      </p:sp>
      <p:sp>
        <p:nvSpPr>
          <p:cNvPr id="6" name="フリーフォーム:図形 6">
            <a:extLst>
              <a:ext uri="{FF2B5EF4-FFF2-40B4-BE49-F238E27FC236}">
                <a16:creationId xmlns:a16="http://schemas.microsoft.com/office/drawing/2014/main" xmlns="" id="{2C6B5F91-ABF5-D0B6-E43F-40CEDC3A6DF8}"/>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ja-JP"/>
            </a:defPPr>
          </a:lstStyle>
          <a:p>
            <a:pPr lvl="0" rtl="0"/>
            <a:endParaRPr lang="ja-JP" dirty="0">
              <a:solidFill>
                <a:schemeClr val="tx1"/>
              </a:solidFill>
            </a:endParaRPr>
          </a:p>
        </p:txBody>
      </p:sp>
      <p:sp>
        <p:nvSpPr>
          <p:cNvPr id="7" name="フリーフォーム:図形 8">
            <a:extLst>
              <a:ext uri="{FF2B5EF4-FFF2-40B4-BE49-F238E27FC236}">
                <a16:creationId xmlns:a16="http://schemas.microsoft.com/office/drawing/2014/main" xmlns="" id="{A52D64F1-27B6-A1E5-4F44-A6029FAB307B}"/>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ja-JP"/>
            </a:defPPr>
          </a:lstStyle>
          <a:p>
            <a:pPr lvl="0" rtl="0"/>
            <a:endParaRPr lang="ja-JP" dirty="0">
              <a:solidFill>
                <a:schemeClr val="tx1"/>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3EC3ED-7435-49F9-84C8-03CCA2F8DEDB}" type="datetime4">
              <a:rPr lang="en-US" smtClean="0"/>
              <a:pPr/>
              <a:t>February 19, 2025</a:t>
            </a:fld>
            <a:endParaRPr lang="en-US"/>
          </a:p>
        </p:txBody>
      </p:sp>
      <p:sp>
        <p:nvSpPr>
          <p:cNvPr id="3" name="Footer Placeholder 2"/>
          <p:cNvSpPr>
            <a:spLocks noGrp="1"/>
          </p:cNvSpPr>
          <p:nvPr>
            <p:ph type="ftr" sz="quarter" idx="11"/>
          </p:nvPr>
        </p:nvSpPr>
        <p:spPr/>
        <p:txBody>
          <a:bodyPr/>
          <a:lstStyle/>
          <a:p>
            <a:pPr rtl="0"/>
            <a:r>
              <a:rPr lang="ja-JP" smtClean="0"/>
              <a:t>プレゼンテーションのタイトル</a:t>
            </a:r>
            <a:endParaRPr lang="ja-JP" dirty="0"/>
          </a:p>
        </p:txBody>
      </p:sp>
      <p:sp>
        <p:nvSpPr>
          <p:cNvPr id="4" name="Slide Number Placeholder 3"/>
          <p:cNvSpPr>
            <a:spLocks noGrp="1"/>
          </p:cNvSpPr>
          <p:nvPr>
            <p:ph type="sldNum" sz="quarter" idx="12"/>
          </p:nvPr>
        </p:nvSpPr>
        <p:spPr/>
        <p:txBody>
          <a:bodyPr/>
          <a:lstStyle/>
          <a:p>
            <a:pPr rtl="0"/>
            <a:fld id="{48F63A3B-78C7-47BE-AE5E-E10140E04643}" type="slidenum">
              <a:rPr lang="ja-JP" smtClean="0"/>
              <a:pPr/>
              <a:t>‹#›</a:t>
            </a:fld>
            <a:endParaRPr lang="ja-JP" dirty="0"/>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10;コンテンツ">
    <p:spTree>
      <p:nvGrpSpPr>
        <p:cNvPr id="1" name=""/>
        <p:cNvGrpSpPr/>
        <p:nvPr/>
      </p:nvGrpSpPr>
      <p:grpSpPr>
        <a:xfrm>
          <a:off x="0" y="0"/>
          <a:ext cx="0" cy="0"/>
          <a:chOff x="0" y="0"/>
          <a:chExt cx="0" cy="0"/>
        </a:xfrm>
      </p:grpSpPr>
      <p:grpSp>
        <p:nvGrpSpPr>
          <p:cNvPr id="44" name="Group 43"/>
          <p:cNvGrpSpPr/>
          <p:nvPr/>
        </p:nvGrpSpPr>
        <p:grpSpPr>
          <a:xfrm>
            <a:off x="-509872" y="0"/>
            <a:ext cx="13243109"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6081656" y="-21511"/>
            <a:ext cx="4905488"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6198795" y="-21510"/>
            <a:ext cx="46736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FC49BF1-FCD3-4395-8FF6-0047AF66228E}" type="datetime4">
              <a:rPr lang="en-US" smtClean="0"/>
              <a:pPr/>
              <a:t>February 19, 2025</a:t>
            </a:fld>
            <a:endParaRPr lang="en-US"/>
          </a:p>
        </p:txBody>
      </p:sp>
      <p:sp>
        <p:nvSpPr>
          <p:cNvPr id="7" name="Slide Number Placeholder 6"/>
          <p:cNvSpPr>
            <a:spLocks noGrp="1"/>
          </p:cNvSpPr>
          <p:nvPr>
            <p:ph type="sldNum" sz="quarter" idx="12"/>
          </p:nvPr>
        </p:nvSpPr>
        <p:spPr/>
        <p:txBody>
          <a:bodyPr/>
          <a:lstStyle/>
          <a:p>
            <a:pPr rtl="0"/>
            <a:fld id="{48F63A3B-78C7-47BE-AE5E-E10140E04643}" type="slidenum">
              <a:rPr lang="ja-JP" smtClean="0"/>
              <a:pPr/>
              <a:t>‹#›</a:t>
            </a:fld>
            <a:endParaRPr lang="ja-JP" dirty="0"/>
          </a:p>
        </p:txBody>
      </p:sp>
      <p:sp>
        <p:nvSpPr>
          <p:cNvPr id="58" name="Rectangle 57"/>
          <p:cNvSpPr/>
          <p:nvPr/>
        </p:nvSpPr>
        <p:spPr>
          <a:xfrm>
            <a:off x="1207429" y="601884"/>
            <a:ext cx="4749676"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527859" y="856527"/>
            <a:ext cx="4120587"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61" name="Rectangle 60"/>
          <p:cNvSpPr/>
          <p:nvPr/>
        </p:nvSpPr>
        <p:spPr>
          <a:xfrm>
            <a:off x="6201185" y="6088284"/>
            <a:ext cx="46736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6188597" y="5724836"/>
            <a:ext cx="4658219" cy="365125"/>
          </a:xfrm>
        </p:spPr>
        <p:txBody>
          <a:bodyPr>
            <a:normAutofit/>
          </a:bodyPr>
          <a:lstStyle/>
          <a:p>
            <a:pPr rtl="0"/>
            <a:r>
              <a:rPr lang="ja-JP" smtClean="0"/>
              <a:t>プレゼンテーションのタイトル</a:t>
            </a:r>
            <a:endParaRPr lang="ja-JP" dirty="0"/>
          </a:p>
        </p:txBody>
      </p:sp>
      <p:sp>
        <p:nvSpPr>
          <p:cNvPr id="2" name="Title 1"/>
          <p:cNvSpPr>
            <a:spLocks noGrp="1"/>
          </p:cNvSpPr>
          <p:nvPr>
            <p:ph type="title"/>
          </p:nvPr>
        </p:nvSpPr>
        <p:spPr>
          <a:xfrm>
            <a:off x="6319777" y="2657435"/>
            <a:ext cx="4406096" cy="1463153"/>
          </a:xfrm>
        </p:spPr>
        <p:txBody>
          <a:bodyPr anchor="b">
            <a:normAutofit/>
          </a:bodyPr>
          <a:lstStyle>
            <a:lvl1pPr algn="l">
              <a:defRPr sz="2800" b="0"/>
            </a:lvl1pPr>
          </a:lstStyle>
          <a:p>
            <a:r>
              <a:rPr lang="ja-JP" altLang="en-US" smtClean="0"/>
              <a:t>マスター タイトルの書式設定</a:t>
            </a:r>
            <a:endParaRPr lang="en-US"/>
          </a:p>
        </p:txBody>
      </p:sp>
      <p:sp>
        <p:nvSpPr>
          <p:cNvPr id="4" name="Text Placeholder 3"/>
          <p:cNvSpPr>
            <a:spLocks noGrp="1"/>
          </p:cNvSpPr>
          <p:nvPr>
            <p:ph type="body" sz="half" idx="2"/>
          </p:nvPr>
        </p:nvSpPr>
        <p:spPr>
          <a:xfrm>
            <a:off x="6315456" y="4136994"/>
            <a:ext cx="4398379"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grpSp>
        <p:nvGrpSpPr>
          <p:cNvPr id="44" name="Group 43"/>
          <p:cNvGrpSpPr/>
          <p:nvPr/>
        </p:nvGrpSpPr>
        <p:grpSpPr>
          <a:xfrm>
            <a:off x="-509872" y="0"/>
            <a:ext cx="13243109"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6081656" y="-21511"/>
            <a:ext cx="4905488"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6198795" y="-21510"/>
            <a:ext cx="46736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1207429" y="601884"/>
            <a:ext cx="4749676"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6201185" y="6088284"/>
            <a:ext cx="46736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12565" y="2660904"/>
            <a:ext cx="4401312" cy="1463040"/>
          </a:xfrm>
        </p:spPr>
        <p:txBody>
          <a:bodyPr anchor="b">
            <a:normAutofit/>
          </a:bodyPr>
          <a:lstStyle>
            <a:lvl1pPr algn="l">
              <a:defRPr sz="2800" b="0"/>
            </a:lvl1pPr>
          </a:lstStyle>
          <a:p>
            <a:r>
              <a:rPr lang="ja-JP" altLang="en-US" smtClean="0"/>
              <a:t>マスター タイトルの書式設定</a:t>
            </a:r>
            <a:endParaRPr lang="en-US"/>
          </a:p>
        </p:txBody>
      </p:sp>
      <p:sp>
        <p:nvSpPr>
          <p:cNvPr id="3" name="Picture Placeholder 2"/>
          <p:cNvSpPr>
            <a:spLocks noGrp="1"/>
          </p:cNvSpPr>
          <p:nvPr>
            <p:ph type="pic" idx="1"/>
          </p:nvPr>
        </p:nvSpPr>
        <p:spPr>
          <a:xfrm>
            <a:off x="1340278" y="693795"/>
            <a:ext cx="4479497"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アイコンをクリックして図を追加</a:t>
            </a:r>
            <a:endParaRPr lang="en-US" dirty="0"/>
          </a:p>
        </p:txBody>
      </p:sp>
      <p:sp>
        <p:nvSpPr>
          <p:cNvPr id="4" name="Text Placeholder 3"/>
          <p:cNvSpPr>
            <a:spLocks noGrp="1"/>
          </p:cNvSpPr>
          <p:nvPr>
            <p:ph type="body" sz="half" idx="2"/>
          </p:nvPr>
        </p:nvSpPr>
        <p:spPr>
          <a:xfrm>
            <a:off x="6312841" y="4133089"/>
            <a:ext cx="4400764"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CA861222-2C8B-4501-BE87-6797EC025925}" type="datetime4">
              <a:rPr lang="en-US" smtClean="0"/>
              <a:pPr/>
              <a:t>February 19, 2025</a:t>
            </a:fld>
            <a:endParaRPr lang="en-US"/>
          </a:p>
        </p:txBody>
      </p:sp>
      <p:sp>
        <p:nvSpPr>
          <p:cNvPr id="6" name="Footer Placeholder 5"/>
          <p:cNvSpPr>
            <a:spLocks noGrp="1"/>
          </p:cNvSpPr>
          <p:nvPr>
            <p:ph type="ftr" sz="quarter" idx="11"/>
          </p:nvPr>
        </p:nvSpPr>
        <p:spPr>
          <a:xfrm>
            <a:off x="6188597" y="5724836"/>
            <a:ext cx="4658219" cy="365125"/>
          </a:xfrm>
        </p:spPr>
        <p:txBody>
          <a:bodyPr>
            <a:normAutofit/>
          </a:bodyPr>
          <a:lstStyle/>
          <a:p>
            <a:pPr rtl="0"/>
            <a:r>
              <a:rPr lang="ja-JP" smtClean="0"/>
              <a:t>プレゼンテーションのタイトル</a:t>
            </a:r>
            <a:endParaRPr lang="ja-JP" dirty="0"/>
          </a:p>
        </p:txBody>
      </p:sp>
      <p:sp>
        <p:nvSpPr>
          <p:cNvPr id="7" name="Slide Number Placeholder 6"/>
          <p:cNvSpPr>
            <a:spLocks noGrp="1"/>
          </p:cNvSpPr>
          <p:nvPr>
            <p:ph type="sldNum" sz="quarter" idx="12"/>
          </p:nvPr>
        </p:nvSpPr>
        <p:spPr/>
        <p:txBody>
          <a:bodyPr/>
          <a:lstStyle/>
          <a:p>
            <a:pPr rtl="0"/>
            <a:fld id="{48F63A3B-78C7-47BE-AE5E-E10140E04643}" type="slidenum">
              <a:rPr lang="ja-JP" smtClean="0"/>
              <a:pPr/>
              <a:t>‹#›</a:t>
            </a:fld>
            <a:endParaRPr lang="ja-JP" dirty="0"/>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Date Placeholder 3"/>
          <p:cNvSpPr>
            <a:spLocks noGrp="1"/>
          </p:cNvSpPr>
          <p:nvPr>
            <p:ph type="dt" sz="half" idx="10"/>
          </p:nvPr>
        </p:nvSpPr>
        <p:spPr/>
        <p:txBody>
          <a:bodyPr/>
          <a:lstStyle/>
          <a:p>
            <a:fld id="{A2FB5AFD-D735-4504-A039-ADEBB6448D55}" type="datetime4">
              <a:rPr lang="en-US" smtClean="0"/>
              <a:pPr/>
              <a:t>February 19, 2025</a:t>
            </a:fld>
            <a:endParaRPr lang="en-US"/>
          </a:p>
        </p:txBody>
      </p:sp>
      <p:sp>
        <p:nvSpPr>
          <p:cNvPr id="5" name="Footer Placeholder 4"/>
          <p:cNvSpPr>
            <a:spLocks noGrp="1"/>
          </p:cNvSpPr>
          <p:nvPr>
            <p:ph type="ftr" sz="quarter" idx="11"/>
          </p:nvPr>
        </p:nvSpPr>
        <p:spPr/>
        <p:txBody>
          <a:bodyPr/>
          <a:lstStyle/>
          <a:p>
            <a:pPr rtl="0"/>
            <a:r>
              <a:rPr lang="ja-JP" smtClean="0"/>
              <a:t>プレゼンテーションのタイトル</a:t>
            </a:r>
            <a:endParaRPr lang="ja-JP" dirty="0"/>
          </a:p>
        </p:txBody>
      </p:sp>
      <p:sp>
        <p:nvSpPr>
          <p:cNvPr id="6" name="Slide Number Placeholder 5"/>
          <p:cNvSpPr>
            <a:spLocks noGrp="1"/>
          </p:cNvSpPr>
          <p:nvPr>
            <p:ph type="sldNum" sz="quarter" idx="12"/>
          </p:nvPr>
        </p:nvSpPr>
        <p:spPr/>
        <p:txBody>
          <a:bodyPr/>
          <a:lstStyle/>
          <a:p>
            <a:pPr rtl="0"/>
            <a:fld id="{48F63A3B-78C7-47BE-AE5E-E10140E04643}" type="slidenum">
              <a:rPr lang="ja-JP" smtClean="0"/>
              <a:pPr/>
              <a:t>‹#›</a:t>
            </a:fld>
            <a:endParaRPr lang="ja-JP" dirty="0"/>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1" y="1030147"/>
            <a:ext cx="1979271" cy="4780344"/>
          </a:xfrm>
        </p:spPr>
        <p:txBody>
          <a:bodyPr vert="eaVert" anchor="ctr"/>
          <a:lstStyle/>
          <a:p>
            <a:r>
              <a:rPr lang="ja-JP" altLang="en-US" smtClean="0"/>
              <a:t>マスター タイトルの書式設定</a:t>
            </a:r>
            <a:endParaRPr lang="en-US"/>
          </a:p>
        </p:txBody>
      </p:sp>
      <p:sp>
        <p:nvSpPr>
          <p:cNvPr id="3" name="Vertical Text Placeholder 2"/>
          <p:cNvSpPr>
            <a:spLocks noGrp="1"/>
          </p:cNvSpPr>
          <p:nvPr>
            <p:ph type="body" orient="vert" idx="1"/>
          </p:nvPr>
        </p:nvSpPr>
        <p:spPr>
          <a:xfrm>
            <a:off x="1404395" y="1030147"/>
            <a:ext cx="7231605" cy="4780344"/>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4" name="Date Placeholder 3"/>
          <p:cNvSpPr>
            <a:spLocks noGrp="1"/>
          </p:cNvSpPr>
          <p:nvPr>
            <p:ph type="dt" sz="half" idx="10"/>
          </p:nvPr>
        </p:nvSpPr>
        <p:spPr/>
        <p:txBody>
          <a:bodyPr/>
          <a:lstStyle/>
          <a:p>
            <a:fld id="{AB5C8118-FB93-4E87-B380-0175F2FE2167}" type="datetime4">
              <a:rPr lang="en-US" smtClean="0"/>
              <a:pPr/>
              <a:t>February 19, 2025</a:t>
            </a:fld>
            <a:endParaRPr lang="en-US"/>
          </a:p>
        </p:txBody>
      </p:sp>
      <p:sp>
        <p:nvSpPr>
          <p:cNvPr id="5" name="Footer Placeholder 4"/>
          <p:cNvSpPr>
            <a:spLocks noGrp="1"/>
          </p:cNvSpPr>
          <p:nvPr>
            <p:ph type="ftr" sz="quarter" idx="11"/>
          </p:nvPr>
        </p:nvSpPr>
        <p:spPr/>
        <p:txBody>
          <a:bodyPr/>
          <a:lstStyle/>
          <a:p>
            <a:pPr rtl="0"/>
            <a:r>
              <a:rPr lang="ja-JP" smtClean="0"/>
              <a:t>プレゼンテーションのタイトル</a:t>
            </a:r>
            <a:endParaRPr lang="ja-JP" dirty="0"/>
          </a:p>
        </p:txBody>
      </p:sp>
      <p:sp>
        <p:nvSpPr>
          <p:cNvPr id="6" name="Slide Number Placeholder 5"/>
          <p:cNvSpPr>
            <a:spLocks noGrp="1"/>
          </p:cNvSpPr>
          <p:nvPr>
            <p:ph type="sldNum" sz="quarter" idx="12"/>
          </p:nvPr>
        </p:nvSpPr>
        <p:spPr/>
        <p:txBody>
          <a:bodyPr/>
          <a:lstStyle/>
          <a:p>
            <a:pPr rtl="0"/>
            <a:fld id="{48F63A3B-78C7-47BE-AE5E-E10140E04643}" type="slidenum">
              <a:rPr lang="ja-JP" smtClean="0"/>
              <a:pPr/>
              <a:t>‹#›</a:t>
            </a:fld>
            <a:endParaRPr lang="ja-JP" dirty="0"/>
          </a:p>
        </p:txBody>
      </p:sp>
    </p:spTree>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議題">
    <p:spTree>
      <p:nvGrpSpPr>
        <p:cNvPr id="1" name=""/>
        <p:cNvGrpSpPr/>
        <p:nvPr/>
      </p:nvGrpSpPr>
      <p:grpSpPr>
        <a:xfrm>
          <a:off x="0" y="0"/>
          <a:ext cx="0" cy="0"/>
          <a:chOff x="0" y="0"/>
          <a:chExt cx="0" cy="0"/>
        </a:xfrm>
      </p:grpSpPr>
      <p:grpSp>
        <p:nvGrpSpPr>
          <p:cNvPr id="6" name="グループ 5">
            <a:extLst>
              <a:ext uri="{FF2B5EF4-FFF2-40B4-BE49-F238E27FC236}">
                <a16:creationId xmlns:a16="http://schemas.microsoft.com/office/drawing/2014/main" xmlns="" id="{75923D9E-9381-3D11-B31A-1BF5C97F35B0}"/>
              </a:ext>
            </a:extLst>
          </p:cNvPr>
          <p:cNvGrpSpPr/>
          <p:nvPr userDrawn="1"/>
        </p:nvGrpSpPr>
        <p:grpSpPr>
          <a:xfrm>
            <a:off x="6452303" y="3405019"/>
            <a:ext cx="5739697" cy="3467971"/>
            <a:chOff x="5009037" y="2525712"/>
            <a:chExt cx="7170193" cy="4332288"/>
          </a:xfrm>
        </p:grpSpPr>
        <p:sp>
          <p:nvSpPr>
            <p:cNvPr id="7" name="フリーフォーム(F) 7">
              <a:extLst>
                <a:ext uri="{FF2B5EF4-FFF2-40B4-BE49-F238E27FC236}">
                  <a16:creationId xmlns:a16="http://schemas.microsoft.com/office/drawing/2014/main" xmlns=""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rtlCol="0" anchor="t" anchorCtr="0" compatLnSpc="1">
              <a:prstTxWarp prst="textNoShape">
                <a:avLst/>
              </a:prstTxWarp>
              <a:noAutofit/>
            </a:bodyPr>
            <a:lstStyle>
              <a:defPPr>
                <a:defRPr lang="ja-JP"/>
              </a:defPPr>
            </a:lstStyle>
            <a:p>
              <a:pPr rtl="0"/>
              <a:endParaRPr lang="ja-JP" dirty="0"/>
            </a:p>
          </p:txBody>
        </p:sp>
        <p:sp>
          <p:nvSpPr>
            <p:cNvPr id="8" name="フリーフォーム(F) 6">
              <a:extLst>
                <a:ext uri="{FF2B5EF4-FFF2-40B4-BE49-F238E27FC236}">
                  <a16:creationId xmlns:a16="http://schemas.microsoft.com/office/drawing/2014/main" xmlns=""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rtlCol="0" anchor="t" anchorCtr="0" compatLnSpc="1">
              <a:prstTxWarp prst="textNoShape">
                <a:avLst/>
              </a:prstTxWarp>
              <a:noAutofit/>
            </a:bodyPr>
            <a:lstStyle>
              <a:defPPr>
                <a:defRPr lang="ja-JP"/>
              </a:defPPr>
            </a:lstStyle>
            <a:p>
              <a:pPr rtl="0"/>
              <a:endParaRPr lang="ja-JP" dirty="0"/>
            </a:p>
          </p:txBody>
        </p:sp>
      </p:grpSp>
      <p:grpSp>
        <p:nvGrpSpPr>
          <p:cNvPr id="9" name="グループ 8">
            <a:extLst>
              <a:ext uri="{FF2B5EF4-FFF2-40B4-BE49-F238E27FC236}">
                <a16:creationId xmlns:a16="http://schemas.microsoft.com/office/drawing/2014/main" xmlns="" id="{0F297964-0B81-31DC-6D6D-1414832238B1}"/>
              </a:ext>
            </a:extLst>
          </p:cNvPr>
          <p:cNvGrpSpPr/>
          <p:nvPr userDrawn="1"/>
        </p:nvGrpSpPr>
        <p:grpSpPr>
          <a:xfrm flipH="1" flipV="1">
            <a:off x="6465610" y="0"/>
            <a:ext cx="5739697" cy="3467971"/>
            <a:chOff x="5183405" y="2678112"/>
            <a:chExt cx="7170193" cy="4332288"/>
          </a:xfrm>
        </p:grpSpPr>
        <p:sp>
          <p:nvSpPr>
            <p:cNvPr id="10" name="フリーフォーム(F) 7">
              <a:extLst>
                <a:ext uri="{FF2B5EF4-FFF2-40B4-BE49-F238E27FC236}">
                  <a16:creationId xmlns:a16="http://schemas.microsoft.com/office/drawing/2014/main" xmlns=""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rtlCol="0" anchor="t" anchorCtr="0" compatLnSpc="1">
              <a:prstTxWarp prst="textNoShape">
                <a:avLst/>
              </a:prstTxWarp>
              <a:noAutofit/>
            </a:bodyPr>
            <a:lstStyle>
              <a:defPPr>
                <a:defRPr lang="ja-JP"/>
              </a:defPPr>
            </a:lstStyle>
            <a:p>
              <a:pPr rtl="0"/>
              <a:endParaRPr lang="ja-JP" dirty="0"/>
            </a:p>
          </p:txBody>
        </p:sp>
        <p:sp>
          <p:nvSpPr>
            <p:cNvPr id="11" name="フリーフォーム(F) 6">
              <a:extLst>
                <a:ext uri="{FF2B5EF4-FFF2-40B4-BE49-F238E27FC236}">
                  <a16:creationId xmlns:a16="http://schemas.microsoft.com/office/drawing/2014/main" xmlns=""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rtlCol="0" anchor="t" anchorCtr="0" compatLnSpc="1">
              <a:prstTxWarp prst="textNoShape">
                <a:avLst/>
              </a:prstTxWarp>
              <a:noAutofit/>
            </a:bodyPr>
            <a:lstStyle>
              <a:defPPr>
                <a:defRPr lang="ja-JP"/>
              </a:defPPr>
            </a:lstStyle>
            <a:p>
              <a:pPr rtl="0"/>
              <a:endParaRPr lang="ja-JP" dirty="0"/>
            </a:p>
          </p:txBody>
        </p:sp>
      </p:grpSp>
      <p:sp>
        <p:nvSpPr>
          <p:cNvPr id="14" name="画像 2" descr="preencoded.png">
            <a:extLst>
              <a:ext uri="{FF2B5EF4-FFF2-40B4-BE49-F238E27FC236}">
                <a16:creationId xmlns:a16="http://schemas.microsoft.com/office/drawing/2014/main" xmlns="" id="{EFFAEAD9-58A9-096B-C6D0-58F7AD08EB20}"/>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defPPr>
              <a:defRPr lang="ja-JP"/>
            </a:defPPr>
          </a:lstStyle>
          <a:p>
            <a:pPr rtl="0"/>
            <a:endParaRPr lang="ja-JP" dirty="0"/>
          </a:p>
        </p:txBody>
      </p:sp>
      <p:sp>
        <p:nvSpPr>
          <p:cNvPr id="2" name="タイトル 1">
            <a:extLst>
              <a:ext uri="{FF2B5EF4-FFF2-40B4-BE49-F238E27FC236}">
                <a16:creationId xmlns:a16="http://schemas.microsoft.com/office/drawing/2014/main" xmlns="" id="{9A1CFBBA-B680-A6A7-3C4B-5FEAC4253283}"/>
              </a:ext>
            </a:extLst>
          </p:cNvPr>
          <p:cNvSpPr>
            <a:spLocks noGrp="1"/>
          </p:cNvSpPr>
          <p:nvPr>
            <p:ph type="title"/>
          </p:nvPr>
        </p:nvSpPr>
        <p:spPr>
          <a:xfrm>
            <a:off x="1499616" y="1901952"/>
            <a:ext cx="5693664" cy="768096"/>
          </a:xfrm>
        </p:spPr>
        <p:txBody>
          <a:bodyPr rtlCol="0">
            <a:noAutofit/>
          </a:bodyPr>
          <a:lstStyle>
            <a:lvl1pPr algn="l">
              <a:lnSpc>
                <a:spcPct val="100000"/>
              </a:lnSpc>
              <a:defRPr lang="ja-JP"/>
            </a:lvl1pPr>
          </a:lstStyle>
          <a:p>
            <a:pPr rtl="0"/>
            <a:r>
              <a:rPr lang="ja-JP" altLang="en-US" b="1"/>
              <a:t>マスター タイトルの書式設定</a:t>
            </a:r>
            <a:endParaRPr lang="ja-JP" b="1" dirty="0"/>
          </a:p>
        </p:txBody>
      </p:sp>
      <p:sp>
        <p:nvSpPr>
          <p:cNvPr id="13" name="コンテンツ プレースホルダー 2">
            <a:extLst>
              <a:ext uri="{FF2B5EF4-FFF2-40B4-BE49-F238E27FC236}">
                <a16:creationId xmlns:a16="http://schemas.microsoft.com/office/drawing/2014/main" xmlns="" id="{72386C43-DD10-E892-08AD-D6F4AE9617DD}"/>
              </a:ext>
            </a:extLst>
          </p:cNvPr>
          <p:cNvSpPr>
            <a:spLocks noGrp="1"/>
          </p:cNvSpPr>
          <p:nvPr>
            <p:ph idx="1"/>
          </p:nvPr>
        </p:nvSpPr>
        <p:spPr>
          <a:xfrm>
            <a:off x="1499616" y="2770632"/>
            <a:ext cx="5693664" cy="3122168"/>
          </a:xfrm>
        </p:spPr>
        <p:txBody>
          <a:bodyPr rtlCol="0">
            <a:noAutofit/>
          </a:bodyPr>
          <a:lstStyle>
            <a:lvl1pPr marL="0" indent="0">
              <a:lnSpc>
                <a:spcPct val="150000"/>
              </a:lnSpc>
              <a:spcBef>
                <a:spcPts val="0"/>
              </a:spcBef>
              <a:buNone/>
              <a:defRPr lang="ja-JP" sz="2400"/>
            </a:lvl1pPr>
            <a:lvl2pPr marL="347472">
              <a:lnSpc>
                <a:spcPct val="150000"/>
              </a:lnSpc>
              <a:spcBef>
                <a:spcPts val="0"/>
              </a:spcBef>
              <a:defRPr lang="ja-JP" sz="2000"/>
            </a:lvl2pPr>
            <a:lvl3pPr marL="685800">
              <a:lnSpc>
                <a:spcPct val="150000"/>
              </a:lnSpc>
              <a:spcBef>
                <a:spcPts val="0"/>
              </a:spcBef>
              <a:defRPr lang="ja-JP" sz="1800"/>
            </a:lvl3pPr>
          </a:lstStyle>
          <a:p>
            <a:pPr lvl="0" rtl="0"/>
            <a:r>
              <a:rPr lang="ja-JP" altLang="en-US"/>
              <a:t>マスター テキストの書式設定</a:t>
            </a:r>
          </a:p>
          <a:p>
            <a:pPr lvl="1" rtl="0"/>
            <a:r>
              <a:rPr lang="ja-JP" altLang="en-US"/>
              <a:t>第 </a:t>
            </a:r>
            <a:r>
              <a:rPr lang="en-US" altLang="ja-JP"/>
              <a:t>2 </a:t>
            </a:r>
            <a:r>
              <a:rPr lang="ja-JP" altLang="en-US"/>
              <a:t>レベル</a:t>
            </a:r>
          </a:p>
          <a:p>
            <a:pPr lvl="2" rtl="0"/>
            <a:r>
              <a:rPr lang="ja-JP" altLang="en-US"/>
              <a:t>第 </a:t>
            </a:r>
            <a:r>
              <a:rPr lang="en-US" altLang="ja-JP"/>
              <a:t>3 </a:t>
            </a:r>
            <a:r>
              <a:rPr lang="ja-JP" altLang="en-US"/>
              <a:t>レベル</a:t>
            </a:r>
          </a:p>
        </p:txBody>
      </p:sp>
    </p:spTree>
    <p:extLst>
      <p:ext uri="{BB962C8B-B14F-4D97-AF65-F5344CB8AC3E}">
        <p14:creationId xmlns:p14="http://schemas.microsoft.com/office/powerpoint/2010/main" val="23339645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タイトルとグラフ">
    <p:spTree>
      <p:nvGrpSpPr>
        <p:cNvPr id="1" name=""/>
        <p:cNvGrpSpPr/>
        <p:nvPr/>
      </p:nvGrpSpPr>
      <p:grpSpPr>
        <a:xfrm>
          <a:off x="0" y="0"/>
          <a:ext cx="0" cy="0"/>
          <a:chOff x="0" y="0"/>
          <a:chExt cx="0" cy="0"/>
        </a:xfrm>
      </p:grpSpPr>
      <p:sp>
        <p:nvSpPr>
          <p:cNvPr id="30" name="フリーフォーム:図形 29">
            <a:extLst>
              <a:ext uri="{FF2B5EF4-FFF2-40B4-BE49-F238E27FC236}">
                <a16:creationId xmlns:a16="http://schemas.microsoft.com/office/drawing/2014/main" xmlns="" id="{2459EA3C-8B88-5F1F-531E-7DA7DE55710B}"/>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ja-JP"/>
            </a:defPPr>
          </a:lstStyle>
          <a:p>
            <a:pPr lvl="0" rtl="0"/>
            <a:endParaRPr lang="ja-JP" dirty="0">
              <a:solidFill>
                <a:schemeClr val="tx1"/>
              </a:solidFill>
            </a:endParaRPr>
          </a:p>
        </p:txBody>
      </p:sp>
      <p:sp>
        <p:nvSpPr>
          <p:cNvPr id="2" name="タイトル 1"/>
          <p:cNvSpPr>
            <a:spLocks noGrp="1"/>
          </p:cNvSpPr>
          <p:nvPr>
            <p:ph type="title"/>
          </p:nvPr>
        </p:nvSpPr>
        <p:spPr/>
        <p:txBody>
          <a:bodyPr rtlCol="0">
            <a:noAutofit/>
          </a:bodyPr>
          <a:lstStyle>
            <a:lvl1pPr>
              <a:lnSpc>
                <a:spcPct val="100000"/>
              </a:lnSpc>
              <a:defRPr lang="ja-JP"/>
            </a:lvl1pPr>
          </a:lstStyle>
          <a:p>
            <a:pPr rtl="0"/>
            <a:r>
              <a:rPr lang="ja-JP" altLang="en-US" b="1"/>
              <a:t>マスター タイトルの書式設定</a:t>
            </a:r>
            <a:endParaRPr lang="ja-JP" b="1" dirty="0"/>
          </a:p>
        </p:txBody>
      </p:sp>
      <p:sp>
        <p:nvSpPr>
          <p:cNvPr id="3" name="コンテンツ プレースホルダー 2"/>
          <p:cNvSpPr>
            <a:spLocks noGrp="1"/>
          </p:cNvSpPr>
          <p:nvPr>
            <p:ph sz="half" idx="1"/>
          </p:nvPr>
        </p:nvSpPr>
        <p:spPr>
          <a:xfrm>
            <a:off x="539496" y="2103120"/>
            <a:ext cx="11119104" cy="4434840"/>
          </a:xfrm>
        </p:spPr>
        <p:txBody>
          <a:bodyPr rtlCol="0">
            <a:noAutofit/>
          </a:bodyPr>
          <a:lstStyle>
            <a:lvl1pPr>
              <a:defRPr lang="ja-JP" sz="1800"/>
            </a:lvl1pPr>
            <a:lvl2pPr>
              <a:defRPr lang="ja-JP" sz="1600"/>
            </a:lvl2pPr>
            <a:lvl3pPr>
              <a:defRPr lang="ja-JP" sz="1400"/>
            </a:lvl3pPr>
            <a:lvl4pPr>
              <a:defRPr lang="ja-JP" sz="1200"/>
            </a:lvl4pPr>
            <a:lvl5pPr>
              <a:defRPr lang="ja-JP" sz="1200"/>
            </a:lvl5pPr>
          </a:lstStyle>
          <a:p>
            <a:pPr lvl="0" rtl="0"/>
            <a:r>
              <a:rPr lang="ja-JP" altLang="en-US"/>
              <a:t>マスター テキストの書式設定</a:t>
            </a:r>
          </a:p>
          <a:p>
            <a:pPr lvl="1" rtl="0"/>
            <a:r>
              <a:rPr lang="ja-JP" altLang="en-US"/>
              <a:t>第 </a:t>
            </a:r>
            <a:r>
              <a:rPr lang="en-US" altLang="ja-JP"/>
              <a:t>2 </a:t>
            </a:r>
            <a:r>
              <a:rPr lang="ja-JP" altLang="en-US"/>
              <a:t>レベル</a:t>
            </a:r>
          </a:p>
          <a:p>
            <a:pPr lvl="2" rtl="0"/>
            <a:r>
              <a:rPr lang="ja-JP" altLang="en-US"/>
              <a:t>第 </a:t>
            </a:r>
            <a:r>
              <a:rPr lang="en-US" altLang="ja-JP"/>
              <a:t>3 </a:t>
            </a:r>
            <a:r>
              <a:rPr lang="ja-JP" altLang="en-US"/>
              <a:t>レベル</a:t>
            </a:r>
          </a:p>
          <a:p>
            <a:pPr lvl="3" rtl="0"/>
            <a:r>
              <a:rPr lang="ja-JP" altLang="en-US"/>
              <a:t>第 </a:t>
            </a:r>
            <a:r>
              <a:rPr lang="en-US" altLang="ja-JP"/>
              <a:t>4 </a:t>
            </a:r>
            <a:r>
              <a:rPr lang="ja-JP" altLang="en-US"/>
              <a:t>レベル</a:t>
            </a:r>
          </a:p>
          <a:p>
            <a:pPr lvl="4" rtl="0"/>
            <a:r>
              <a:rPr lang="ja-JP" altLang="en-US"/>
              <a:t>第 </a:t>
            </a:r>
            <a:r>
              <a:rPr lang="en-US" altLang="ja-JP"/>
              <a:t>5 </a:t>
            </a:r>
            <a:r>
              <a:rPr lang="ja-JP" altLang="en-US"/>
              <a:t>レベル</a:t>
            </a:r>
            <a:endParaRPr lang="ja-JP" dirty="0"/>
          </a:p>
        </p:txBody>
      </p:sp>
      <p:sp>
        <p:nvSpPr>
          <p:cNvPr id="6" name="フッター プレースホルダー 5"/>
          <p:cNvSpPr>
            <a:spLocks noGrp="1"/>
          </p:cNvSpPr>
          <p:nvPr>
            <p:ph type="ftr" sz="quarter" idx="11"/>
          </p:nvPr>
        </p:nvSpPr>
        <p:spPr/>
        <p:txBody>
          <a:bodyPr rtlCol="0">
            <a:noAutofit/>
          </a:bodyPr>
          <a:lstStyle>
            <a:defPPr>
              <a:defRPr lang="ja-JP"/>
            </a:defPPr>
          </a:lstStyle>
          <a:p>
            <a:pPr rtl="0"/>
            <a:r>
              <a:rPr lang="ja-JP" dirty="0"/>
              <a:t>プレゼンテーションのタイトル</a:t>
            </a:r>
          </a:p>
        </p:txBody>
      </p:sp>
      <p:sp>
        <p:nvSpPr>
          <p:cNvPr id="7" name="スライド番号プレースホルダー 6"/>
          <p:cNvSpPr>
            <a:spLocks noGrp="1"/>
          </p:cNvSpPr>
          <p:nvPr>
            <p:ph type="sldNum" sz="quarter" idx="12"/>
          </p:nvPr>
        </p:nvSpPr>
        <p:spPr/>
        <p:txBody>
          <a:bodyPr rtlCol="0">
            <a:noAutofit/>
          </a:bodyPr>
          <a:lstStyle>
            <a:defPPr>
              <a:defRPr lang="ja-JP"/>
            </a:defPPr>
          </a:lstStyle>
          <a:p>
            <a:pPr rtl="0"/>
            <a:fld id="{48F63A3B-78C7-47BE-AE5E-E10140E04643}" type="slidenum">
              <a:rPr lang="ja-JP" dirty="0"/>
              <a:t>‹#›</a:t>
            </a:fld>
            <a:endParaRPr lang="ja-JP" dirty="0"/>
          </a:p>
        </p:txBody>
      </p:sp>
    </p:spTree>
    <p:extLst>
      <p:ext uri="{BB962C8B-B14F-4D97-AF65-F5344CB8AC3E}">
        <p14:creationId xmlns:p14="http://schemas.microsoft.com/office/powerpoint/2010/main" val="2208042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タイトルと表">
    <p:spTree>
      <p:nvGrpSpPr>
        <p:cNvPr id="1" name=""/>
        <p:cNvGrpSpPr/>
        <p:nvPr/>
      </p:nvGrpSpPr>
      <p:grpSpPr>
        <a:xfrm>
          <a:off x="0" y="0"/>
          <a:ext cx="0" cy="0"/>
          <a:chOff x="0" y="0"/>
          <a:chExt cx="0" cy="0"/>
        </a:xfrm>
      </p:grpSpPr>
      <p:sp>
        <p:nvSpPr>
          <p:cNvPr id="28" name="フリーフォーム:図形 27">
            <a:extLst>
              <a:ext uri="{FF2B5EF4-FFF2-40B4-BE49-F238E27FC236}">
                <a16:creationId xmlns:a16="http://schemas.microsoft.com/office/drawing/2014/main" xmlns="" id="{B0C0F070-237F-C60F-3458-4D4D9BA0A222}"/>
              </a:ext>
            </a:extLst>
          </p:cNvPr>
          <p:cNvSpPr/>
          <p:nvPr userDrawn="1"/>
        </p:nvSpPr>
        <p:spPr>
          <a:xfrm>
            <a:off x="9866106" y="0"/>
            <a:ext cx="2325894" cy="2180854"/>
          </a:xfrm>
          <a:custGeom>
            <a:avLst/>
            <a:gdLst>
              <a:gd name="connsiteX0" fmla="*/ 2066927 w 2325894"/>
              <a:gd name="connsiteY0" fmla="*/ 0 h 2180854"/>
              <a:gd name="connsiteX1" fmla="*/ 2098882 w 2325894"/>
              <a:gd name="connsiteY1" fmla="*/ 0 h 2180854"/>
              <a:gd name="connsiteX2" fmla="*/ 2128893 w 2325894"/>
              <a:gd name="connsiteY2" fmla="*/ 44463 h 2180854"/>
              <a:gd name="connsiteX3" fmla="*/ 2269798 w 2325894"/>
              <a:gd name="connsiteY3" fmla="*/ 120493 h 2180854"/>
              <a:gd name="connsiteX4" fmla="*/ 2325894 w 2325894"/>
              <a:gd name="connsiteY4" fmla="*/ 126162 h 2180854"/>
              <a:gd name="connsiteX5" fmla="*/ 2325894 w 2325894"/>
              <a:gd name="connsiteY5" fmla="*/ 149263 h 2180854"/>
              <a:gd name="connsiteX6" fmla="*/ 2265120 w 2325894"/>
              <a:gd name="connsiteY6" fmla="*/ 143117 h 2180854"/>
              <a:gd name="connsiteX7" fmla="*/ 2075647 w 2325894"/>
              <a:gd name="connsiteY7" fmla="*/ 16048 h 2180854"/>
              <a:gd name="connsiteX8" fmla="*/ 1926448 w 2325894"/>
              <a:gd name="connsiteY8" fmla="*/ 0 h 2180854"/>
              <a:gd name="connsiteX9" fmla="*/ 1950522 w 2325894"/>
              <a:gd name="connsiteY9" fmla="*/ 0 h 2180854"/>
              <a:gd name="connsiteX10" fmla="*/ 1952130 w 2325894"/>
              <a:gd name="connsiteY10" fmla="*/ 5167 h 2180854"/>
              <a:gd name="connsiteX11" fmla="*/ 2244242 w 2325894"/>
              <a:gd name="connsiteY11" fmla="*/ 244834 h 2180854"/>
              <a:gd name="connsiteX12" fmla="*/ 2325894 w 2325894"/>
              <a:gd name="connsiteY12" fmla="*/ 253091 h 2180854"/>
              <a:gd name="connsiteX13" fmla="*/ 2325894 w 2325894"/>
              <a:gd name="connsiteY13" fmla="*/ 276192 h 2180854"/>
              <a:gd name="connsiteX14" fmla="*/ 2239598 w 2325894"/>
              <a:gd name="connsiteY14" fmla="*/ 267464 h 2180854"/>
              <a:gd name="connsiteX15" fmla="*/ 1930848 w 2325894"/>
              <a:gd name="connsiteY15" fmla="*/ 14141 h 2180854"/>
              <a:gd name="connsiteX16" fmla="*/ 1794114 w 2325894"/>
              <a:gd name="connsiteY16" fmla="*/ 0 h 2180854"/>
              <a:gd name="connsiteX17" fmla="*/ 1818202 w 2325894"/>
              <a:gd name="connsiteY17" fmla="*/ 0 h 2180854"/>
              <a:gd name="connsiteX18" fmla="*/ 1835170 w 2325894"/>
              <a:gd name="connsiteY18" fmla="*/ 54535 h 2180854"/>
              <a:gd name="connsiteX19" fmla="*/ 2218687 w 2325894"/>
              <a:gd name="connsiteY19" fmla="*/ 369191 h 2180854"/>
              <a:gd name="connsiteX20" fmla="*/ 2325894 w 2325894"/>
              <a:gd name="connsiteY20" fmla="*/ 380032 h 2180854"/>
              <a:gd name="connsiteX21" fmla="*/ 2325894 w 2325894"/>
              <a:gd name="connsiteY21" fmla="*/ 403132 h 2180854"/>
              <a:gd name="connsiteX22" fmla="*/ 2214043 w 2325894"/>
              <a:gd name="connsiteY22" fmla="*/ 391825 h 2180854"/>
              <a:gd name="connsiteX23" fmla="*/ 1813889 w 2325894"/>
              <a:gd name="connsiteY23" fmla="*/ 63559 h 2180854"/>
              <a:gd name="connsiteX24" fmla="*/ 1661683 w 2325894"/>
              <a:gd name="connsiteY24" fmla="*/ 0 h 2180854"/>
              <a:gd name="connsiteX25" fmla="*/ 1685874 w 2325894"/>
              <a:gd name="connsiteY25" fmla="*/ 0 h 2180854"/>
              <a:gd name="connsiteX26" fmla="*/ 1718212 w 2325894"/>
              <a:gd name="connsiteY26" fmla="*/ 103965 h 2180854"/>
              <a:gd name="connsiteX27" fmla="*/ 2193133 w 2325894"/>
              <a:gd name="connsiteY27" fmla="*/ 493659 h 2180854"/>
              <a:gd name="connsiteX28" fmla="*/ 2325894 w 2325894"/>
              <a:gd name="connsiteY28" fmla="*/ 507083 h 2180854"/>
              <a:gd name="connsiteX29" fmla="*/ 2325894 w 2325894"/>
              <a:gd name="connsiteY29" fmla="*/ 530183 h 2180854"/>
              <a:gd name="connsiteX30" fmla="*/ 2188450 w 2325894"/>
              <a:gd name="connsiteY30" fmla="*/ 516288 h 2180854"/>
              <a:gd name="connsiteX31" fmla="*/ 1696817 w 2325894"/>
              <a:gd name="connsiteY31" fmla="*/ 112939 h 2180854"/>
              <a:gd name="connsiteX32" fmla="*/ 1531553 w 2325894"/>
              <a:gd name="connsiteY32" fmla="*/ 0 h 2180854"/>
              <a:gd name="connsiteX33" fmla="*/ 1554659 w 2325894"/>
              <a:gd name="connsiteY33" fmla="*/ 0 h 2180854"/>
              <a:gd name="connsiteX34" fmla="*/ 1555243 w 2325894"/>
              <a:gd name="connsiteY34" fmla="*/ 5776 h 2180854"/>
              <a:gd name="connsiteX35" fmla="*/ 2245588 w 2325894"/>
              <a:gd name="connsiteY35" fmla="*/ 629962 h 2180854"/>
              <a:gd name="connsiteX36" fmla="*/ 2325894 w 2325894"/>
              <a:gd name="connsiteY36" fmla="*/ 634030 h 2180854"/>
              <a:gd name="connsiteX37" fmla="*/ 2325894 w 2325894"/>
              <a:gd name="connsiteY37" fmla="*/ 657131 h 2180854"/>
              <a:gd name="connsiteX38" fmla="*/ 2243214 w 2325894"/>
              <a:gd name="connsiteY38" fmla="*/ 652943 h 2180854"/>
              <a:gd name="connsiteX39" fmla="*/ 1532607 w 2325894"/>
              <a:gd name="connsiteY39" fmla="*/ 10419 h 2180854"/>
              <a:gd name="connsiteX40" fmla="*/ 1404609 w 2325894"/>
              <a:gd name="connsiteY40" fmla="*/ 0 h 2180854"/>
              <a:gd name="connsiteX41" fmla="*/ 1427709 w 2325894"/>
              <a:gd name="connsiteY41" fmla="*/ 0 h 2180854"/>
              <a:gd name="connsiteX42" fmla="*/ 1430873 w 2325894"/>
              <a:gd name="connsiteY42" fmla="*/ 31287 h 2180854"/>
              <a:gd name="connsiteX43" fmla="*/ 2232606 w 2325894"/>
              <a:gd name="connsiteY43" fmla="*/ 756233 h 2180854"/>
              <a:gd name="connsiteX44" fmla="*/ 2325894 w 2325894"/>
              <a:gd name="connsiteY44" fmla="*/ 760959 h 2180854"/>
              <a:gd name="connsiteX45" fmla="*/ 2325894 w 2325894"/>
              <a:gd name="connsiteY45" fmla="*/ 784060 h 2180854"/>
              <a:gd name="connsiteX46" fmla="*/ 2230270 w 2325894"/>
              <a:gd name="connsiteY46" fmla="*/ 779216 h 2180854"/>
              <a:gd name="connsiteX47" fmla="*/ 1408246 w 2325894"/>
              <a:gd name="connsiteY47" fmla="*/ 35964 h 2180854"/>
              <a:gd name="connsiteX48" fmla="*/ 1274343 w 2325894"/>
              <a:gd name="connsiteY48" fmla="*/ 0 h 2180854"/>
              <a:gd name="connsiteX49" fmla="*/ 1300756 w 2325894"/>
              <a:gd name="connsiteY49" fmla="*/ 0 h 2180854"/>
              <a:gd name="connsiteX50" fmla="*/ 1306507 w 2325894"/>
              <a:gd name="connsiteY50" fmla="*/ 56884 h 2180854"/>
              <a:gd name="connsiteX51" fmla="*/ 2219643 w 2325894"/>
              <a:gd name="connsiteY51" fmla="*/ 882640 h 2180854"/>
              <a:gd name="connsiteX52" fmla="*/ 2325894 w 2325894"/>
              <a:gd name="connsiteY52" fmla="*/ 888022 h 2180854"/>
              <a:gd name="connsiteX53" fmla="*/ 2325894 w 2325894"/>
              <a:gd name="connsiteY53" fmla="*/ 911123 h 2180854"/>
              <a:gd name="connsiteX54" fmla="*/ 2217286 w 2325894"/>
              <a:gd name="connsiteY54" fmla="*/ 905621 h 2180854"/>
              <a:gd name="connsiteX55" fmla="*/ 1283761 w 2325894"/>
              <a:gd name="connsiteY55" fmla="*/ 61528 h 2180854"/>
              <a:gd name="connsiteX56" fmla="*/ 1146071 w 2325894"/>
              <a:gd name="connsiteY56" fmla="*/ 0 h 2180854"/>
              <a:gd name="connsiteX57" fmla="*/ 1169414 w 2325894"/>
              <a:gd name="connsiteY57" fmla="*/ 0 h 2180854"/>
              <a:gd name="connsiteX58" fmla="*/ 1182030 w 2325894"/>
              <a:gd name="connsiteY58" fmla="*/ 82429 h 2180854"/>
              <a:gd name="connsiteX59" fmla="*/ 2206679 w 2325894"/>
              <a:gd name="connsiteY59" fmla="*/ 1008912 h 2180854"/>
              <a:gd name="connsiteX60" fmla="*/ 2325894 w 2325894"/>
              <a:gd name="connsiteY60" fmla="*/ 1014951 h 2180854"/>
              <a:gd name="connsiteX61" fmla="*/ 2325894 w 2325894"/>
              <a:gd name="connsiteY61" fmla="*/ 1038052 h 2180854"/>
              <a:gd name="connsiteX62" fmla="*/ 2204323 w 2325894"/>
              <a:gd name="connsiteY62" fmla="*/ 1031893 h 2180854"/>
              <a:gd name="connsiteX63" fmla="*/ 1159398 w 2325894"/>
              <a:gd name="connsiteY63" fmla="*/ 87072 h 2180854"/>
              <a:gd name="connsiteX64" fmla="*/ 1017789 w 2325894"/>
              <a:gd name="connsiteY64" fmla="*/ 0 h 2180854"/>
              <a:gd name="connsiteX65" fmla="*/ 1041132 w 2325894"/>
              <a:gd name="connsiteY65" fmla="*/ 0 h 2180854"/>
              <a:gd name="connsiteX66" fmla="*/ 1057661 w 2325894"/>
              <a:gd name="connsiteY66" fmla="*/ 107992 h 2180854"/>
              <a:gd name="connsiteX67" fmla="*/ 2193716 w 2325894"/>
              <a:gd name="connsiteY67" fmla="*/ 1135208 h 2180854"/>
              <a:gd name="connsiteX68" fmla="*/ 2325894 w 2325894"/>
              <a:gd name="connsiteY68" fmla="*/ 1141903 h 2180854"/>
              <a:gd name="connsiteX69" fmla="*/ 2325894 w 2325894"/>
              <a:gd name="connsiteY69" fmla="*/ 1165004 h 2180854"/>
              <a:gd name="connsiteX70" fmla="*/ 2191361 w 2325894"/>
              <a:gd name="connsiteY70" fmla="*/ 1158189 h 2180854"/>
              <a:gd name="connsiteX71" fmla="*/ 1035029 w 2325894"/>
              <a:gd name="connsiteY71" fmla="*/ 112636 h 2180854"/>
              <a:gd name="connsiteX72" fmla="*/ 889397 w 2325894"/>
              <a:gd name="connsiteY72" fmla="*/ 0 h 2180854"/>
              <a:gd name="connsiteX73" fmla="*/ 912837 w 2325894"/>
              <a:gd name="connsiteY73" fmla="*/ 0 h 2180854"/>
              <a:gd name="connsiteX74" fmla="*/ 933296 w 2325894"/>
              <a:gd name="connsiteY74" fmla="*/ 133667 h 2180854"/>
              <a:gd name="connsiteX75" fmla="*/ 2180754 w 2325894"/>
              <a:gd name="connsiteY75" fmla="*/ 1261608 h 2180854"/>
              <a:gd name="connsiteX76" fmla="*/ 2325894 w 2325894"/>
              <a:gd name="connsiteY76" fmla="*/ 1268960 h 2180854"/>
              <a:gd name="connsiteX77" fmla="*/ 2325894 w 2325894"/>
              <a:gd name="connsiteY77" fmla="*/ 1292061 h 2180854"/>
              <a:gd name="connsiteX78" fmla="*/ 2178378 w 2325894"/>
              <a:gd name="connsiteY78" fmla="*/ 1284588 h 2180854"/>
              <a:gd name="connsiteX79" fmla="*/ 910550 w 2325894"/>
              <a:gd name="connsiteY79" fmla="*/ 138199 h 2180854"/>
              <a:gd name="connsiteX80" fmla="*/ 761929 w 2325894"/>
              <a:gd name="connsiteY80" fmla="*/ 0 h 2180854"/>
              <a:gd name="connsiteX81" fmla="*/ 785032 w 2325894"/>
              <a:gd name="connsiteY81" fmla="*/ 0 h 2180854"/>
              <a:gd name="connsiteX82" fmla="*/ 785312 w 2325894"/>
              <a:gd name="connsiteY82" fmla="*/ 5523 h 2180854"/>
              <a:gd name="connsiteX83" fmla="*/ 2167790 w 2325894"/>
              <a:gd name="connsiteY83" fmla="*/ 1387884 h 2180854"/>
              <a:gd name="connsiteX84" fmla="*/ 2325894 w 2325894"/>
              <a:gd name="connsiteY84" fmla="*/ 1395894 h 2180854"/>
              <a:gd name="connsiteX85" fmla="*/ 2325894 w 2325894"/>
              <a:gd name="connsiteY85" fmla="*/ 1418995 h 2180854"/>
              <a:gd name="connsiteX86" fmla="*/ 2165434 w 2325894"/>
              <a:gd name="connsiteY86" fmla="*/ 1410866 h 2180854"/>
              <a:gd name="connsiteX87" fmla="*/ 762328 w 2325894"/>
              <a:gd name="connsiteY87" fmla="*/ 7877 h 2180854"/>
              <a:gd name="connsiteX88" fmla="*/ 634980 w 2325894"/>
              <a:gd name="connsiteY88" fmla="*/ 0 h 2180854"/>
              <a:gd name="connsiteX89" fmla="*/ 658083 w 2325894"/>
              <a:gd name="connsiteY89" fmla="*/ 0 h 2180854"/>
              <a:gd name="connsiteX90" fmla="*/ 659019 w 2325894"/>
              <a:gd name="connsiteY90" fmla="*/ 18476 h 2180854"/>
              <a:gd name="connsiteX91" fmla="*/ 2154827 w 2325894"/>
              <a:gd name="connsiteY91" fmla="*/ 1514157 h 2180854"/>
              <a:gd name="connsiteX92" fmla="*/ 2325894 w 2325894"/>
              <a:gd name="connsiteY92" fmla="*/ 1522823 h 2180854"/>
              <a:gd name="connsiteX93" fmla="*/ 2325894 w 2325894"/>
              <a:gd name="connsiteY93" fmla="*/ 1545924 h 2180854"/>
              <a:gd name="connsiteX94" fmla="*/ 2152472 w 2325894"/>
              <a:gd name="connsiteY94" fmla="*/ 1537138 h 2180854"/>
              <a:gd name="connsiteX95" fmla="*/ 636036 w 2325894"/>
              <a:gd name="connsiteY95" fmla="*/ 20831 h 2180854"/>
              <a:gd name="connsiteX96" fmla="*/ 507911 w 2325894"/>
              <a:gd name="connsiteY96" fmla="*/ 0 h 2180854"/>
              <a:gd name="connsiteX97" fmla="*/ 531128 w 2325894"/>
              <a:gd name="connsiteY97" fmla="*/ 0 h 2180854"/>
              <a:gd name="connsiteX98" fmla="*/ 532727 w 2325894"/>
              <a:gd name="connsiteY98" fmla="*/ 31559 h 2180854"/>
              <a:gd name="connsiteX99" fmla="*/ 2141864 w 2325894"/>
              <a:gd name="connsiteY99" fmla="*/ 1640562 h 2180854"/>
              <a:gd name="connsiteX100" fmla="*/ 2325894 w 2325894"/>
              <a:gd name="connsiteY100" fmla="*/ 1649885 h 2180854"/>
              <a:gd name="connsiteX101" fmla="*/ 2325894 w 2325894"/>
              <a:gd name="connsiteY101" fmla="*/ 1672981 h 2180854"/>
              <a:gd name="connsiteX102" fmla="*/ 2139488 w 2325894"/>
              <a:gd name="connsiteY102" fmla="*/ 1663539 h 2180854"/>
              <a:gd name="connsiteX103" fmla="*/ 509624 w 2325894"/>
              <a:gd name="connsiteY103" fmla="*/ 33818 h 2180854"/>
              <a:gd name="connsiteX104" fmla="*/ 380961 w 2325894"/>
              <a:gd name="connsiteY104" fmla="*/ 0 h 2180854"/>
              <a:gd name="connsiteX105" fmla="*/ 404065 w 2325894"/>
              <a:gd name="connsiteY105" fmla="*/ 0 h 2180854"/>
              <a:gd name="connsiteX106" fmla="*/ 406316 w 2325894"/>
              <a:gd name="connsiteY106" fmla="*/ 44437 h 2180854"/>
              <a:gd name="connsiteX107" fmla="*/ 2128900 w 2325894"/>
              <a:gd name="connsiteY107" fmla="*/ 1766854 h 2180854"/>
              <a:gd name="connsiteX108" fmla="*/ 2325894 w 2325894"/>
              <a:gd name="connsiteY108" fmla="*/ 1776833 h 2180854"/>
              <a:gd name="connsiteX109" fmla="*/ 2325894 w 2325894"/>
              <a:gd name="connsiteY109" fmla="*/ 1799934 h 2180854"/>
              <a:gd name="connsiteX110" fmla="*/ 2126525 w 2325894"/>
              <a:gd name="connsiteY110" fmla="*/ 1789835 h 2180854"/>
              <a:gd name="connsiteX111" fmla="*/ 383332 w 2325894"/>
              <a:gd name="connsiteY111" fmla="*/ 46792 h 2180854"/>
              <a:gd name="connsiteX112" fmla="*/ 254013 w 2325894"/>
              <a:gd name="connsiteY112" fmla="*/ 0 h 2180854"/>
              <a:gd name="connsiteX113" fmla="*/ 277116 w 2325894"/>
              <a:gd name="connsiteY113" fmla="*/ 0 h 2180854"/>
              <a:gd name="connsiteX114" fmla="*/ 280023 w 2325894"/>
              <a:gd name="connsiteY114" fmla="*/ 57371 h 2180854"/>
              <a:gd name="connsiteX115" fmla="*/ 2115917 w 2325894"/>
              <a:gd name="connsiteY115" fmla="*/ 1893125 h 2180854"/>
              <a:gd name="connsiteX116" fmla="*/ 2325894 w 2325894"/>
              <a:gd name="connsiteY116" fmla="*/ 1903762 h 2180854"/>
              <a:gd name="connsiteX117" fmla="*/ 2325894 w 2325894"/>
              <a:gd name="connsiteY117" fmla="*/ 1926863 h 2180854"/>
              <a:gd name="connsiteX118" fmla="*/ 2113563 w 2325894"/>
              <a:gd name="connsiteY118" fmla="*/ 1916107 h 2180854"/>
              <a:gd name="connsiteX119" fmla="*/ 257040 w 2325894"/>
              <a:gd name="connsiteY119" fmla="*/ 59745 h 2180854"/>
              <a:gd name="connsiteX120" fmla="*/ 126949 w 2325894"/>
              <a:gd name="connsiteY120" fmla="*/ 0 h 2180854"/>
              <a:gd name="connsiteX121" fmla="*/ 150160 w 2325894"/>
              <a:gd name="connsiteY121" fmla="*/ 0 h 2180854"/>
              <a:gd name="connsiteX122" fmla="*/ 153729 w 2325894"/>
              <a:gd name="connsiteY122" fmla="*/ 70454 h 2180854"/>
              <a:gd name="connsiteX123" fmla="*/ 2102955 w 2325894"/>
              <a:gd name="connsiteY123" fmla="*/ 2019530 h 2180854"/>
              <a:gd name="connsiteX124" fmla="*/ 2325894 w 2325894"/>
              <a:gd name="connsiteY124" fmla="*/ 2030824 h 2180854"/>
              <a:gd name="connsiteX125" fmla="*/ 2325894 w 2325894"/>
              <a:gd name="connsiteY125" fmla="*/ 2053925 h 2180854"/>
              <a:gd name="connsiteX126" fmla="*/ 2100598 w 2325894"/>
              <a:gd name="connsiteY126" fmla="*/ 2042512 h 2180854"/>
              <a:gd name="connsiteX127" fmla="*/ 130633 w 2325894"/>
              <a:gd name="connsiteY127" fmla="*/ 72714 h 2180854"/>
              <a:gd name="connsiteX128" fmla="*/ 0 w 2325894"/>
              <a:gd name="connsiteY128" fmla="*/ 0 h 2180854"/>
              <a:gd name="connsiteX129" fmla="*/ 23103 w 2325894"/>
              <a:gd name="connsiteY129" fmla="*/ 0 h 2180854"/>
              <a:gd name="connsiteX130" fmla="*/ 27324 w 2325894"/>
              <a:gd name="connsiteY130" fmla="*/ 83311 h 2180854"/>
              <a:gd name="connsiteX131" fmla="*/ 2089991 w 2325894"/>
              <a:gd name="connsiteY131" fmla="*/ 2145803 h 2180854"/>
              <a:gd name="connsiteX132" fmla="*/ 2325894 w 2325894"/>
              <a:gd name="connsiteY132" fmla="*/ 2157753 h 2180854"/>
              <a:gd name="connsiteX133" fmla="*/ 2325894 w 2325894"/>
              <a:gd name="connsiteY133" fmla="*/ 2180854 h 2180854"/>
              <a:gd name="connsiteX134" fmla="*/ 2087636 w 2325894"/>
              <a:gd name="connsiteY134" fmla="*/ 2168784 h 2180854"/>
              <a:gd name="connsiteX135" fmla="*/ 4341 w 2325894"/>
              <a:gd name="connsiteY135" fmla="*/ 85667 h 218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2325894" h="2180854">
                <a:moveTo>
                  <a:pt x="2066927" y="0"/>
                </a:moveTo>
                <a:lnTo>
                  <a:pt x="2098882" y="0"/>
                </a:lnTo>
                <a:lnTo>
                  <a:pt x="2128893" y="44463"/>
                </a:lnTo>
                <a:cubicBezTo>
                  <a:pt x="2166753" y="82308"/>
                  <a:pt x="2215417" y="109341"/>
                  <a:pt x="2269798" y="120493"/>
                </a:cubicBezTo>
                <a:lnTo>
                  <a:pt x="2325894" y="126162"/>
                </a:lnTo>
                <a:lnTo>
                  <a:pt x="2325894" y="149263"/>
                </a:lnTo>
                <a:lnTo>
                  <a:pt x="2265120" y="143117"/>
                </a:lnTo>
                <a:cubicBezTo>
                  <a:pt x="2186576" y="127002"/>
                  <a:pt x="2119077" y="80290"/>
                  <a:pt x="2075647" y="16048"/>
                </a:cubicBezTo>
                <a:close/>
                <a:moveTo>
                  <a:pt x="1926448" y="0"/>
                </a:moveTo>
                <a:lnTo>
                  <a:pt x="1950522" y="0"/>
                </a:lnTo>
                <a:lnTo>
                  <a:pt x="1952130" y="5167"/>
                </a:lnTo>
                <a:cubicBezTo>
                  <a:pt x="2003529" y="126455"/>
                  <a:pt x="2112323" y="217766"/>
                  <a:pt x="2244242" y="244834"/>
                </a:cubicBezTo>
                <a:lnTo>
                  <a:pt x="2325894" y="253091"/>
                </a:lnTo>
                <a:lnTo>
                  <a:pt x="2325894" y="276192"/>
                </a:lnTo>
                <a:lnTo>
                  <a:pt x="2239598" y="267464"/>
                </a:lnTo>
                <a:cubicBezTo>
                  <a:pt x="2100173" y="238852"/>
                  <a:pt x="1985178" y="142334"/>
                  <a:pt x="1930848" y="14141"/>
                </a:cubicBezTo>
                <a:close/>
                <a:moveTo>
                  <a:pt x="1794114" y="0"/>
                </a:moveTo>
                <a:lnTo>
                  <a:pt x="1818202" y="0"/>
                </a:lnTo>
                <a:lnTo>
                  <a:pt x="1835170" y="54535"/>
                </a:lnTo>
                <a:cubicBezTo>
                  <a:pt x="1902650" y="213778"/>
                  <a:pt x="2045483" y="333656"/>
                  <a:pt x="2218687" y="369191"/>
                </a:cubicBezTo>
                <a:lnTo>
                  <a:pt x="2325894" y="380032"/>
                </a:lnTo>
                <a:lnTo>
                  <a:pt x="2325894" y="403132"/>
                </a:lnTo>
                <a:lnTo>
                  <a:pt x="2214043" y="391825"/>
                </a:lnTo>
                <a:cubicBezTo>
                  <a:pt x="2033333" y="354761"/>
                  <a:pt x="1884299" y="229720"/>
                  <a:pt x="1813889" y="63559"/>
                </a:cubicBezTo>
                <a:close/>
                <a:moveTo>
                  <a:pt x="1661683" y="0"/>
                </a:moveTo>
                <a:lnTo>
                  <a:pt x="1685874" y="0"/>
                </a:lnTo>
                <a:lnTo>
                  <a:pt x="1718212" y="103965"/>
                </a:lnTo>
                <a:cubicBezTo>
                  <a:pt x="1801772" y="301203"/>
                  <a:pt x="1978643" y="449654"/>
                  <a:pt x="2193133" y="493659"/>
                </a:cubicBezTo>
                <a:lnTo>
                  <a:pt x="2325894" y="507083"/>
                </a:lnTo>
                <a:lnTo>
                  <a:pt x="2325894" y="530183"/>
                </a:lnTo>
                <a:lnTo>
                  <a:pt x="2188450" y="516288"/>
                </a:lnTo>
                <a:cubicBezTo>
                  <a:pt x="1966399" y="470740"/>
                  <a:pt x="1783312" y="317082"/>
                  <a:pt x="1696817" y="112939"/>
                </a:cubicBezTo>
                <a:close/>
                <a:moveTo>
                  <a:pt x="1531553" y="0"/>
                </a:moveTo>
                <a:lnTo>
                  <a:pt x="1554659" y="0"/>
                </a:lnTo>
                <a:lnTo>
                  <a:pt x="1555243" y="5776"/>
                </a:lnTo>
                <a:cubicBezTo>
                  <a:pt x="1623483" y="338327"/>
                  <a:pt x="1902268" y="594992"/>
                  <a:pt x="2245588" y="629962"/>
                </a:cubicBezTo>
                <a:lnTo>
                  <a:pt x="2325894" y="634030"/>
                </a:lnTo>
                <a:lnTo>
                  <a:pt x="2325894" y="657131"/>
                </a:lnTo>
                <a:lnTo>
                  <a:pt x="2243214" y="652943"/>
                </a:lnTo>
                <a:cubicBezTo>
                  <a:pt x="1889750" y="616944"/>
                  <a:pt x="1602834" y="352727"/>
                  <a:pt x="1532607" y="10419"/>
                </a:cubicBezTo>
                <a:close/>
                <a:moveTo>
                  <a:pt x="1404609" y="0"/>
                </a:moveTo>
                <a:lnTo>
                  <a:pt x="1427709" y="0"/>
                </a:lnTo>
                <a:lnTo>
                  <a:pt x="1430873" y="31287"/>
                </a:lnTo>
                <a:cubicBezTo>
                  <a:pt x="1510102" y="417452"/>
                  <a:pt x="1833798" y="715609"/>
                  <a:pt x="2232606" y="756233"/>
                </a:cubicBezTo>
                <a:lnTo>
                  <a:pt x="2325894" y="760959"/>
                </a:lnTo>
                <a:lnTo>
                  <a:pt x="2325894" y="784060"/>
                </a:lnTo>
                <a:lnTo>
                  <a:pt x="2230270" y="779216"/>
                </a:lnTo>
                <a:cubicBezTo>
                  <a:pt x="1821463" y="737574"/>
                  <a:pt x="1489501" y="431938"/>
                  <a:pt x="1408246" y="35964"/>
                </a:cubicBezTo>
                <a:close/>
                <a:moveTo>
                  <a:pt x="1274343" y="0"/>
                </a:moveTo>
                <a:lnTo>
                  <a:pt x="1300756" y="0"/>
                </a:lnTo>
                <a:lnTo>
                  <a:pt x="1306507" y="56884"/>
                </a:lnTo>
                <a:cubicBezTo>
                  <a:pt x="1396745" y="496788"/>
                  <a:pt x="1765420" y="836372"/>
                  <a:pt x="2219643" y="882640"/>
                </a:cubicBezTo>
                <a:lnTo>
                  <a:pt x="2325894" y="888022"/>
                </a:lnTo>
                <a:lnTo>
                  <a:pt x="2325894" y="911123"/>
                </a:lnTo>
                <a:lnTo>
                  <a:pt x="2217286" y="905621"/>
                </a:lnTo>
                <a:cubicBezTo>
                  <a:pt x="1752979" y="858324"/>
                  <a:pt x="1376027" y="511189"/>
                  <a:pt x="1283761" y="61528"/>
                </a:cubicBezTo>
                <a:close/>
                <a:moveTo>
                  <a:pt x="1146071" y="0"/>
                </a:moveTo>
                <a:lnTo>
                  <a:pt x="1169414" y="0"/>
                </a:lnTo>
                <a:lnTo>
                  <a:pt x="1182030" y="82429"/>
                </a:lnTo>
                <a:cubicBezTo>
                  <a:pt x="1283296" y="576000"/>
                  <a:pt x="1697029" y="957001"/>
                  <a:pt x="2206679" y="1008912"/>
                </a:cubicBezTo>
                <a:lnTo>
                  <a:pt x="2325894" y="1014951"/>
                </a:lnTo>
                <a:lnTo>
                  <a:pt x="2325894" y="1038052"/>
                </a:lnTo>
                <a:lnTo>
                  <a:pt x="2204323" y="1031893"/>
                </a:lnTo>
                <a:cubicBezTo>
                  <a:pt x="1684600" y="978953"/>
                  <a:pt x="1262670" y="590398"/>
                  <a:pt x="1159398" y="87072"/>
                </a:cubicBezTo>
                <a:close/>
                <a:moveTo>
                  <a:pt x="1017789" y="0"/>
                </a:moveTo>
                <a:lnTo>
                  <a:pt x="1041132" y="0"/>
                </a:lnTo>
                <a:lnTo>
                  <a:pt x="1057661" y="107992"/>
                </a:lnTo>
                <a:cubicBezTo>
                  <a:pt x="1169939" y="655229"/>
                  <a:pt x="1628650" y="1077653"/>
                  <a:pt x="2193716" y="1135208"/>
                </a:cubicBezTo>
                <a:lnTo>
                  <a:pt x="2325894" y="1141903"/>
                </a:lnTo>
                <a:lnTo>
                  <a:pt x="2325894" y="1165004"/>
                </a:lnTo>
                <a:lnTo>
                  <a:pt x="2191361" y="1158189"/>
                </a:lnTo>
                <a:cubicBezTo>
                  <a:pt x="1616222" y="1099606"/>
                  <a:pt x="1149313" y="669630"/>
                  <a:pt x="1035029" y="112636"/>
                </a:cubicBezTo>
                <a:close/>
                <a:moveTo>
                  <a:pt x="889397" y="0"/>
                </a:moveTo>
                <a:lnTo>
                  <a:pt x="912837" y="0"/>
                </a:lnTo>
                <a:lnTo>
                  <a:pt x="933296" y="133667"/>
                </a:lnTo>
                <a:cubicBezTo>
                  <a:pt x="1056582" y="734570"/>
                  <a:pt x="1560272" y="1198411"/>
                  <a:pt x="2180754" y="1261608"/>
                </a:cubicBezTo>
                <a:lnTo>
                  <a:pt x="2325894" y="1268960"/>
                </a:lnTo>
                <a:lnTo>
                  <a:pt x="2325894" y="1292061"/>
                </a:lnTo>
                <a:lnTo>
                  <a:pt x="2178378" y="1284588"/>
                </a:lnTo>
                <a:cubicBezTo>
                  <a:pt x="1547742" y="1220351"/>
                  <a:pt x="1035844" y="748879"/>
                  <a:pt x="910550" y="138199"/>
                </a:cubicBezTo>
                <a:close/>
                <a:moveTo>
                  <a:pt x="761929" y="0"/>
                </a:moveTo>
                <a:lnTo>
                  <a:pt x="785032" y="0"/>
                </a:lnTo>
                <a:lnTo>
                  <a:pt x="785312" y="5523"/>
                </a:lnTo>
                <a:cubicBezTo>
                  <a:pt x="859466" y="733364"/>
                  <a:pt x="1439889" y="1313736"/>
                  <a:pt x="2167790" y="1387884"/>
                </a:cubicBezTo>
                <a:lnTo>
                  <a:pt x="2325894" y="1395894"/>
                </a:lnTo>
                <a:lnTo>
                  <a:pt x="2325894" y="1418995"/>
                </a:lnTo>
                <a:lnTo>
                  <a:pt x="2165434" y="1410866"/>
                </a:lnTo>
                <a:cubicBezTo>
                  <a:pt x="1426685" y="1335609"/>
                  <a:pt x="837591" y="746563"/>
                  <a:pt x="762328" y="7877"/>
                </a:cubicBezTo>
                <a:close/>
                <a:moveTo>
                  <a:pt x="634980" y="0"/>
                </a:moveTo>
                <a:lnTo>
                  <a:pt x="658083" y="0"/>
                </a:lnTo>
                <a:lnTo>
                  <a:pt x="659019" y="18476"/>
                </a:lnTo>
                <a:cubicBezTo>
                  <a:pt x="739252" y="805990"/>
                  <a:pt x="1367247" y="1433931"/>
                  <a:pt x="2154827" y="1514157"/>
                </a:cubicBezTo>
                <a:lnTo>
                  <a:pt x="2325894" y="1522823"/>
                </a:lnTo>
                <a:lnTo>
                  <a:pt x="2325894" y="1545924"/>
                </a:lnTo>
                <a:lnTo>
                  <a:pt x="2152472" y="1537138"/>
                </a:lnTo>
                <a:cubicBezTo>
                  <a:pt x="1354048" y="1455804"/>
                  <a:pt x="717377" y="819188"/>
                  <a:pt x="636036" y="20831"/>
                </a:cubicBezTo>
                <a:close/>
                <a:moveTo>
                  <a:pt x="507911" y="0"/>
                </a:moveTo>
                <a:lnTo>
                  <a:pt x="531128" y="0"/>
                </a:lnTo>
                <a:lnTo>
                  <a:pt x="532727" y="31559"/>
                </a:lnTo>
                <a:cubicBezTo>
                  <a:pt x="619037" y="878744"/>
                  <a:pt x="1294606" y="1554259"/>
                  <a:pt x="2141864" y="1640562"/>
                </a:cubicBezTo>
                <a:lnTo>
                  <a:pt x="2325894" y="1649885"/>
                </a:lnTo>
                <a:lnTo>
                  <a:pt x="2325894" y="1672981"/>
                </a:lnTo>
                <a:lnTo>
                  <a:pt x="2139488" y="1663539"/>
                </a:lnTo>
                <a:cubicBezTo>
                  <a:pt x="1281294" y="1576127"/>
                  <a:pt x="597044" y="891939"/>
                  <a:pt x="509624" y="33818"/>
                </a:cubicBezTo>
                <a:close/>
                <a:moveTo>
                  <a:pt x="380961" y="0"/>
                </a:moveTo>
                <a:lnTo>
                  <a:pt x="404065" y="0"/>
                </a:lnTo>
                <a:lnTo>
                  <a:pt x="406316" y="44437"/>
                </a:lnTo>
                <a:cubicBezTo>
                  <a:pt x="498717" y="951387"/>
                  <a:pt x="1221951" y="1674473"/>
                  <a:pt x="2128900" y="1766854"/>
                </a:cubicBezTo>
                <a:lnTo>
                  <a:pt x="2325894" y="1776833"/>
                </a:lnTo>
                <a:lnTo>
                  <a:pt x="2325894" y="1799934"/>
                </a:lnTo>
                <a:lnTo>
                  <a:pt x="2126525" y="1789835"/>
                </a:lnTo>
                <a:cubicBezTo>
                  <a:pt x="1208653" y="1696346"/>
                  <a:pt x="476829" y="964585"/>
                  <a:pt x="383332" y="46792"/>
                </a:cubicBezTo>
                <a:close/>
                <a:moveTo>
                  <a:pt x="254013" y="0"/>
                </a:moveTo>
                <a:lnTo>
                  <a:pt x="277116" y="0"/>
                </a:lnTo>
                <a:lnTo>
                  <a:pt x="280023" y="57371"/>
                </a:lnTo>
                <a:cubicBezTo>
                  <a:pt x="378489" y="1023914"/>
                  <a:pt x="1149211" y="1794655"/>
                  <a:pt x="2115917" y="1893125"/>
                </a:cubicBezTo>
                <a:lnTo>
                  <a:pt x="2325894" y="1903762"/>
                </a:lnTo>
                <a:lnTo>
                  <a:pt x="2325894" y="1926863"/>
                </a:lnTo>
                <a:lnTo>
                  <a:pt x="2113563" y="1916107"/>
                </a:lnTo>
                <a:cubicBezTo>
                  <a:pt x="1136012" y="1816541"/>
                  <a:pt x="356615" y="1037211"/>
                  <a:pt x="257040" y="59745"/>
                </a:cubicBezTo>
                <a:close/>
                <a:moveTo>
                  <a:pt x="126949" y="0"/>
                </a:moveTo>
                <a:lnTo>
                  <a:pt x="150160" y="0"/>
                </a:lnTo>
                <a:lnTo>
                  <a:pt x="153729" y="70454"/>
                </a:lnTo>
                <a:cubicBezTo>
                  <a:pt x="258274" y="1096671"/>
                  <a:pt x="1076570" y="1914983"/>
                  <a:pt x="2102955" y="2019530"/>
                </a:cubicBezTo>
                <a:lnTo>
                  <a:pt x="2325894" y="2030824"/>
                </a:lnTo>
                <a:lnTo>
                  <a:pt x="2325894" y="2053925"/>
                </a:lnTo>
                <a:lnTo>
                  <a:pt x="2100598" y="2042512"/>
                </a:lnTo>
                <a:cubicBezTo>
                  <a:pt x="1063358" y="1936856"/>
                  <a:pt x="236298" y="1109866"/>
                  <a:pt x="130633" y="72714"/>
                </a:cubicBezTo>
                <a:close/>
                <a:moveTo>
                  <a:pt x="0" y="0"/>
                </a:moveTo>
                <a:lnTo>
                  <a:pt x="23103" y="0"/>
                </a:lnTo>
                <a:lnTo>
                  <a:pt x="27324" y="83311"/>
                </a:lnTo>
                <a:cubicBezTo>
                  <a:pt x="137958" y="1169290"/>
                  <a:pt x="1003916" y="2035178"/>
                  <a:pt x="2089991" y="2145803"/>
                </a:cubicBezTo>
                <a:lnTo>
                  <a:pt x="2325894" y="2157753"/>
                </a:lnTo>
                <a:lnTo>
                  <a:pt x="2325894" y="2180854"/>
                </a:lnTo>
                <a:lnTo>
                  <a:pt x="2087636" y="2168784"/>
                </a:lnTo>
                <a:cubicBezTo>
                  <a:pt x="990717" y="2057051"/>
                  <a:pt x="116084" y="1182492"/>
                  <a:pt x="4341" y="85667"/>
                </a:cubicBezTo>
                <a:close/>
              </a:path>
            </a:pathLst>
          </a:custGeom>
          <a:solidFill>
            <a:srgbClr val="E6F0FE"/>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defRPr lang="ja-JP"/>
            </a:defPPr>
          </a:lstStyle>
          <a:p>
            <a:pPr lvl="0" rtl="0"/>
            <a:endParaRPr lang="ja-JP" dirty="0">
              <a:solidFill>
                <a:schemeClr val="tx1"/>
              </a:solidFill>
            </a:endParaRPr>
          </a:p>
        </p:txBody>
      </p:sp>
      <p:sp>
        <p:nvSpPr>
          <p:cNvPr id="2" name="タイトル 1"/>
          <p:cNvSpPr>
            <a:spLocks noGrp="1"/>
          </p:cNvSpPr>
          <p:nvPr>
            <p:ph type="title"/>
          </p:nvPr>
        </p:nvSpPr>
        <p:spPr/>
        <p:txBody>
          <a:bodyPr rtlCol="0">
            <a:noAutofit/>
          </a:bodyPr>
          <a:lstStyle>
            <a:lvl1pPr>
              <a:lnSpc>
                <a:spcPct val="100000"/>
              </a:lnSpc>
              <a:defRPr lang="ja-JP"/>
            </a:lvl1pPr>
          </a:lstStyle>
          <a:p>
            <a:pPr rtl="0"/>
            <a:r>
              <a:rPr lang="ja-JP" altLang="en-US" b="1"/>
              <a:t>マスター タイトルの書式設定</a:t>
            </a:r>
            <a:endParaRPr lang="ja-JP" b="1" dirty="0"/>
          </a:p>
        </p:txBody>
      </p:sp>
      <p:sp>
        <p:nvSpPr>
          <p:cNvPr id="3" name="コンテンツ プレースホルダー 2"/>
          <p:cNvSpPr>
            <a:spLocks noGrp="1"/>
          </p:cNvSpPr>
          <p:nvPr>
            <p:ph sz="half" idx="1"/>
          </p:nvPr>
        </p:nvSpPr>
        <p:spPr>
          <a:xfrm>
            <a:off x="755904" y="2825496"/>
            <a:ext cx="10680192" cy="2834640"/>
          </a:xfrm>
        </p:spPr>
        <p:txBody>
          <a:bodyPr rtlCol="0">
            <a:noAutofit/>
          </a:bodyPr>
          <a:lstStyle>
            <a:lvl1pPr>
              <a:defRPr lang="ja-JP" sz="1800"/>
            </a:lvl1pPr>
            <a:lvl2pPr>
              <a:defRPr lang="ja-JP" sz="1600"/>
            </a:lvl2pPr>
            <a:lvl3pPr>
              <a:defRPr lang="ja-JP" sz="1400"/>
            </a:lvl3pPr>
            <a:lvl4pPr>
              <a:defRPr lang="ja-JP" sz="1200"/>
            </a:lvl4pPr>
            <a:lvl5pPr>
              <a:defRPr lang="ja-JP" sz="1200"/>
            </a:lvl5pPr>
          </a:lstStyle>
          <a:p>
            <a:pPr lvl="0" rtl="0"/>
            <a:r>
              <a:rPr lang="ja-JP" altLang="en-US"/>
              <a:t>マスター テキストの書式設定</a:t>
            </a:r>
          </a:p>
          <a:p>
            <a:pPr lvl="1" rtl="0"/>
            <a:r>
              <a:rPr lang="ja-JP" altLang="en-US"/>
              <a:t>第 </a:t>
            </a:r>
            <a:r>
              <a:rPr lang="en-US" altLang="ja-JP"/>
              <a:t>2 </a:t>
            </a:r>
            <a:r>
              <a:rPr lang="ja-JP" altLang="en-US"/>
              <a:t>レベル</a:t>
            </a:r>
          </a:p>
          <a:p>
            <a:pPr lvl="2" rtl="0"/>
            <a:r>
              <a:rPr lang="ja-JP" altLang="en-US"/>
              <a:t>第 </a:t>
            </a:r>
            <a:r>
              <a:rPr lang="en-US" altLang="ja-JP"/>
              <a:t>3 </a:t>
            </a:r>
            <a:r>
              <a:rPr lang="ja-JP" altLang="en-US"/>
              <a:t>レベル</a:t>
            </a:r>
          </a:p>
          <a:p>
            <a:pPr lvl="3" rtl="0"/>
            <a:r>
              <a:rPr lang="ja-JP" altLang="en-US"/>
              <a:t>第 </a:t>
            </a:r>
            <a:r>
              <a:rPr lang="en-US" altLang="ja-JP"/>
              <a:t>4 </a:t>
            </a:r>
            <a:r>
              <a:rPr lang="ja-JP" altLang="en-US"/>
              <a:t>レベル</a:t>
            </a:r>
          </a:p>
          <a:p>
            <a:pPr lvl="4" rtl="0"/>
            <a:r>
              <a:rPr lang="ja-JP" altLang="en-US"/>
              <a:t>第 </a:t>
            </a:r>
            <a:r>
              <a:rPr lang="en-US" altLang="ja-JP"/>
              <a:t>5 </a:t>
            </a:r>
            <a:r>
              <a:rPr lang="ja-JP" altLang="en-US"/>
              <a:t>レベル</a:t>
            </a:r>
            <a:endParaRPr lang="ja-JP" dirty="0"/>
          </a:p>
        </p:txBody>
      </p:sp>
      <p:sp>
        <p:nvSpPr>
          <p:cNvPr id="6" name="フッター プレースホルダー 5"/>
          <p:cNvSpPr>
            <a:spLocks noGrp="1"/>
          </p:cNvSpPr>
          <p:nvPr>
            <p:ph type="ftr" sz="quarter" idx="11"/>
          </p:nvPr>
        </p:nvSpPr>
        <p:spPr/>
        <p:txBody>
          <a:bodyPr rtlCol="0">
            <a:noAutofit/>
          </a:bodyPr>
          <a:lstStyle>
            <a:defPPr>
              <a:defRPr lang="ja-JP"/>
            </a:defPPr>
          </a:lstStyle>
          <a:p>
            <a:pPr rtl="0"/>
            <a:r>
              <a:rPr lang="ja-JP" dirty="0"/>
              <a:t>プレゼンテーションのタイトル</a:t>
            </a:r>
          </a:p>
        </p:txBody>
      </p:sp>
      <p:sp>
        <p:nvSpPr>
          <p:cNvPr id="7" name="スライド番号プレースホルダー 6"/>
          <p:cNvSpPr>
            <a:spLocks noGrp="1"/>
          </p:cNvSpPr>
          <p:nvPr>
            <p:ph type="sldNum" sz="quarter" idx="12"/>
          </p:nvPr>
        </p:nvSpPr>
        <p:spPr/>
        <p:txBody>
          <a:bodyPr rtlCol="0">
            <a:noAutofit/>
          </a:bodyPr>
          <a:lstStyle>
            <a:defPPr>
              <a:defRPr lang="ja-JP"/>
            </a:defPPr>
          </a:lstStyle>
          <a:p>
            <a:pPr rtl="0"/>
            <a:fld id="{48F63A3B-78C7-47BE-AE5E-E10140E04643}" type="slidenum">
              <a:rPr lang="ja-JP" dirty="0"/>
              <a:t>‹#›</a:t>
            </a:fld>
            <a:endParaRPr lang="ja-JP" dirty="0"/>
          </a:p>
        </p:txBody>
      </p:sp>
    </p:spTree>
    <p:extLst>
      <p:ext uri="{BB962C8B-B14F-4D97-AF65-F5344CB8AC3E}">
        <p14:creationId xmlns:p14="http://schemas.microsoft.com/office/powerpoint/2010/main" val="745712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引用文">
    <p:spTree>
      <p:nvGrpSpPr>
        <p:cNvPr id="1" name=""/>
        <p:cNvGrpSpPr/>
        <p:nvPr/>
      </p:nvGrpSpPr>
      <p:grpSpPr>
        <a:xfrm>
          <a:off x="0" y="0"/>
          <a:ext cx="0" cy="0"/>
          <a:chOff x="0" y="0"/>
          <a:chExt cx="0" cy="0"/>
        </a:xfrm>
      </p:grpSpPr>
      <p:sp>
        <p:nvSpPr>
          <p:cNvPr id="2" name="タイトル 1"/>
          <p:cNvSpPr>
            <a:spLocks noGrp="1"/>
          </p:cNvSpPr>
          <p:nvPr>
            <p:ph type="title"/>
          </p:nvPr>
        </p:nvSpPr>
        <p:spPr>
          <a:xfrm>
            <a:off x="4389120" y="2395728"/>
            <a:ext cx="7013448" cy="1627632"/>
          </a:xfrm>
        </p:spPr>
        <p:txBody>
          <a:bodyPr lIns="0" tIns="0" rIns="0" bIns="0" rtlCol="0">
            <a:noAutofit/>
          </a:bodyPr>
          <a:lstStyle>
            <a:lvl1pPr algn="l">
              <a:lnSpc>
                <a:spcPct val="100000"/>
              </a:lnSpc>
              <a:defRPr lang="ja-JP" sz="3300" b="1">
                <a:latin typeface="Meiryo UI" panose="020B0604020202020204" pitchFamily="34" charset="0"/>
                <a:ea typeface="Meiryo UI"/>
                <a:cs typeface="Arial" panose="020B0604020202020204" pitchFamily="34" charset="0"/>
              </a:defRPr>
            </a:lvl1pPr>
          </a:lstStyle>
          <a:p>
            <a:pPr rtl="0"/>
            <a:r>
              <a:rPr lang="ja-JP" altLang="en-US" b="1"/>
              <a:t>マスター タイトルの書式設定</a:t>
            </a:r>
            <a:endParaRPr lang="ja-JP" b="1"/>
          </a:p>
        </p:txBody>
      </p:sp>
      <p:sp>
        <p:nvSpPr>
          <p:cNvPr id="57" name="テキスト プレースホルダー 54">
            <a:extLst>
              <a:ext uri="{FF2B5EF4-FFF2-40B4-BE49-F238E27FC236}">
                <a16:creationId xmlns:a16="http://schemas.microsoft.com/office/drawing/2014/main" xmlns="" id="{A493C80D-2813-9E70-8901-D4B9EA4DD7EA}"/>
              </a:ext>
            </a:extLst>
          </p:cNvPr>
          <p:cNvSpPr>
            <a:spLocks noGrp="1"/>
          </p:cNvSpPr>
          <p:nvPr>
            <p:ph type="body" sz="quarter" idx="15" hasCustomPrompt="1"/>
          </p:nvPr>
        </p:nvSpPr>
        <p:spPr>
          <a:xfrm>
            <a:off x="3611880" y="1984248"/>
            <a:ext cx="768096" cy="1627632"/>
          </a:xfrm>
        </p:spPr>
        <p:txBody>
          <a:bodyPr lIns="91440" tIns="45720" rIns="91440" bIns="54864" rtlCol="0">
            <a:noAutofit/>
          </a:bodyPr>
          <a:lstStyle>
            <a:lvl1pPr marL="0" indent="0">
              <a:buNone/>
              <a:defRPr lang="ja-JP" sz="10000" b="1"/>
            </a:lvl1pPr>
          </a:lstStyle>
          <a:p>
            <a:pPr lvl="0" rtl="0"/>
            <a:r>
              <a:rPr lang="ja-JP"/>
              <a:t>“</a:t>
            </a:r>
          </a:p>
        </p:txBody>
      </p:sp>
      <p:sp>
        <p:nvSpPr>
          <p:cNvPr id="55" name="テキスト プレースホルダー 54">
            <a:extLst>
              <a:ext uri="{FF2B5EF4-FFF2-40B4-BE49-F238E27FC236}">
                <a16:creationId xmlns:a16="http://schemas.microsoft.com/office/drawing/2014/main" xmlns="" id="{A2733C45-7C53-2BC5-3F62-D069650A79C9}"/>
              </a:ext>
            </a:extLst>
          </p:cNvPr>
          <p:cNvSpPr>
            <a:spLocks noGrp="1"/>
          </p:cNvSpPr>
          <p:nvPr>
            <p:ph type="body" sz="quarter" idx="13"/>
          </p:nvPr>
        </p:nvSpPr>
        <p:spPr>
          <a:xfrm>
            <a:off x="4389120" y="4308475"/>
            <a:ext cx="3932238" cy="588963"/>
          </a:xfrm>
        </p:spPr>
        <p:txBody>
          <a:bodyPr lIns="0" tIns="0" rIns="0" bIns="0" rtlCol="0">
            <a:noAutofit/>
          </a:bodyPr>
          <a:lstStyle>
            <a:lvl1pPr marL="0" indent="0">
              <a:buNone/>
              <a:defRPr lang="ja-JP" sz="2400"/>
            </a:lvl1pPr>
          </a:lstStyle>
          <a:p>
            <a:pPr lvl="0" rtl="0"/>
            <a:r>
              <a:rPr lang="ja-JP" altLang="en-US"/>
              <a:t>マスター テキストの書式設定</a:t>
            </a:r>
          </a:p>
        </p:txBody>
      </p:sp>
      <p:sp>
        <p:nvSpPr>
          <p:cNvPr id="56" name="テキスト プレースホルダー 54">
            <a:extLst>
              <a:ext uri="{FF2B5EF4-FFF2-40B4-BE49-F238E27FC236}">
                <a16:creationId xmlns:a16="http://schemas.microsoft.com/office/drawing/2014/main" xmlns="" id="{B1D62231-87CB-21EC-CF8C-46276AD1F951}"/>
              </a:ext>
            </a:extLst>
          </p:cNvPr>
          <p:cNvSpPr>
            <a:spLocks noGrp="1"/>
          </p:cNvSpPr>
          <p:nvPr>
            <p:ph type="body" sz="quarter" idx="14" hasCustomPrompt="1"/>
          </p:nvPr>
        </p:nvSpPr>
        <p:spPr>
          <a:xfrm>
            <a:off x="9500616" y="3209544"/>
            <a:ext cx="768096" cy="1627632"/>
          </a:xfrm>
        </p:spPr>
        <p:txBody>
          <a:bodyPr lIns="91440" tIns="45720" rIns="91440" bIns="54864" rtlCol="0">
            <a:noAutofit/>
          </a:bodyPr>
          <a:lstStyle>
            <a:lvl1pPr marL="0" indent="0">
              <a:buNone/>
              <a:defRPr lang="ja-JP" sz="10000" b="1"/>
            </a:lvl1pPr>
          </a:lstStyle>
          <a:p>
            <a:pPr lvl="0" rtl="0"/>
            <a:r>
              <a:rPr lang="ja-JP"/>
              <a:t>”</a:t>
            </a:r>
          </a:p>
        </p:txBody>
      </p:sp>
      <p:sp>
        <p:nvSpPr>
          <p:cNvPr id="32" name="画像​​ 1" descr="preencoded.png">
            <a:extLst>
              <a:ext uri="{FF2B5EF4-FFF2-40B4-BE49-F238E27FC236}">
                <a16:creationId xmlns:a16="http://schemas.microsoft.com/office/drawing/2014/main" xmlns="" id="{2A3EC91E-4089-D366-06D3-3E66F93DFAF3}"/>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defPPr>
              <a:defRPr lang="ja-JP"/>
            </a:defPPr>
          </a:lstStyle>
          <a:p>
            <a:pPr rtl="0"/>
            <a:endParaRPr lang="ja-JP" dirty="0"/>
          </a:p>
        </p:txBody>
      </p:sp>
      <p:sp>
        <p:nvSpPr>
          <p:cNvPr id="53" name="フリーフォーム:図形 52">
            <a:extLst>
              <a:ext uri="{FF2B5EF4-FFF2-40B4-BE49-F238E27FC236}">
                <a16:creationId xmlns:a16="http://schemas.microsoft.com/office/drawing/2014/main" xmlns="" id="{70F595E1-C910-3710-90E9-AF5FFCE0586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defPPr>
              <a:defRPr lang="ja-JP"/>
            </a:defPPr>
          </a:lstStyle>
          <a:p>
            <a:pPr rtl="0"/>
            <a:endParaRPr lang="ja-JP" dirty="0"/>
          </a:p>
        </p:txBody>
      </p:sp>
      <p:sp>
        <p:nvSpPr>
          <p:cNvPr id="33" name="画像 4" descr="preencoded.png">
            <a:extLst>
              <a:ext uri="{FF2B5EF4-FFF2-40B4-BE49-F238E27FC236}">
                <a16:creationId xmlns:a16="http://schemas.microsoft.com/office/drawing/2014/main" xmlns="" id="{EC46DC71-C12A-96C8-3FE2-AA95AB58B349}"/>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solidFill>
          <a:ln w="7052" cap="flat">
            <a:noFill/>
            <a:prstDash val="solid"/>
            <a:miter/>
          </a:ln>
        </p:spPr>
        <p:txBody>
          <a:bodyPr rtlCol="0" anchor="ctr">
            <a:noAutofit/>
          </a:bodyPr>
          <a:lstStyle>
            <a:defPPr>
              <a:defRPr lang="ja-JP"/>
            </a:defPPr>
          </a:lstStyle>
          <a:p>
            <a:pPr rtl="0"/>
            <a:endParaRPr lang="ja-JP" dirty="0"/>
          </a:p>
        </p:txBody>
      </p:sp>
      <p:sp>
        <p:nvSpPr>
          <p:cNvPr id="29" name="フリーフォーム(F) 70">
            <a:extLst>
              <a:ext uri="{FF2B5EF4-FFF2-40B4-BE49-F238E27FC236}">
                <a16:creationId xmlns:a16="http://schemas.microsoft.com/office/drawing/2014/main" xmlns="" id="{AA39EF58-54F1-4AC9-1D83-2E7DEEAAEA6A}"/>
              </a:ext>
            </a:extLst>
          </p:cNvPr>
          <p:cNvSpPr>
            <a:spLocks/>
          </p:cNvSpPr>
          <p:nvPr userDrawn="1"/>
        </p:nvSpPr>
        <p:spPr bwMode="auto">
          <a:xfrm flipH="1">
            <a:off x="2535251"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solidFill>
          <a:ln>
            <a:noFill/>
          </a:ln>
        </p:spPr>
        <p:txBody>
          <a:bodyPr vert="horz" wrap="square" lIns="91440" tIns="45720" rIns="91440" bIns="45720" numCol="1" rtlCol="0" anchor="t" anchorCtr="0" compatLnSpc="1">
            <a:prstTxWarp prst="textNoShape">
              <a:avLst/>
            </a:prstTxWarp>
            <a:noAutofit/>
          </a:bodyPr>
          <a:lstStyle>
            <a:defPPr>
              <a:defRPr lang="ja-JP"/>
            </a:defPPr>
          </a:lstStyle>
          <a:p>
            <a:pPr rtl="0"/>
            <a:endParaRPr lang="ja-JP" dirty="0"/>
          </a:p>
        </p:txBody>
      </p:sp>
      <p:sp>
        <p:nvSpPr>
          <p:cNvPr id="31" name="フリーフォーム(F) 70">
            <a:extLst>
              <a:ext uri="{FF2B5EF4-FFF2-40B4-BE49-F238E27FC236}">
                <a16:creationId xmlns:a16="http://schemas.microsoft.com/office/drawing/2014/main" xmlns="" id="{0C320934-59CC-4123-C7C1-FEEE89F3045F}"/>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rtlCol="0" anchor="t" anchorCtr="0" compatLnSpc="1">
            <a:prstTxWarp prst="textNoShape">
              <a:avLst/>
            </a:prstTxWarp>
            <a:noAutofit/>
          </a:bodyPr>
          <a:lstStyle>
            <a:defPPr>
              <a:defRPr lang="ja-JP"/>
            </a:defPPr>
          </a:lstStyle>
          <a:p>
            <a:pPr rtl="0"/>
            <a:endParaRPr lang="ja-JP" dirty="0"/>
          </a:p>
        </p:txBody>
      </p:sp>
      <p:sp>
        <p:nvSpPr>
          <p:cNvPr id="6" name="スライド番号プレースホルダー 5"/>
          <p:cNvSpPr>
            <a:spLocks noGrp="1"/>
          </p:cNvSpPr>
          <p:nvPr>
            <p:ph type="sldNum" sz="quarter" idx="12"/>
          </p:nvPr>
        </p:nvSpPr>
        <p:spPr/>
        <p:txBody>
          <a:bodyPr rtlCol="0">
            <a:noAutofit/>
          </a:bodyPr>
          <a:lstStyle>
            <a:defPPr>
              <a:defRPr lang="ja-JP"/>
            </a:defPPr>
          </a:lstStyle>
          <a:p>
            <a:pPr rtl="0"/>
            <a:fld id="{48F63A3B-78C7-47BE-AE5E-E10140E04643}" type="slidenum">
              <a:rPr lang="ja-JP" dirty="0"/>
              <a:t>‹#›</a:t>
            </a:fld>
            <a:endParaRPr lang="ja-JP" dirty="0"/>
          </a:p>
        </p:txBody>
      </p:sp>
    </p:spTree>
    <p:extLst>
      <p:ext uri="{BB962C8B-B14F-4D97-AF65-F5344CB8AC3E}">
        <p14:creationId xmlns:p14="http://schemas.microsoft.com/office/powerpoint/2010/main" val="5528509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チーム x4">
    <p:spTree>
      <p:nvGrpSpPr>
        <p:cNvPr id="1" name=""/>
        <p:cNvGrpSpPr/>
        <p:nvPr/>
      </p:nvGrpSpPr>
      <p:grpSpPr>
        <a:xfrm>
          <a:off x="0" y="0"/>
          <a:ext cx="0" cy="0"/>
          <a:chOff x="0" y="0"/>
          <a:chExt cx="0" cy="0"/>
        </a:xfrm>
      </p:grpSpPr>
      <p:sp>
        <p:nvSpPr>
          <p:cNvPr id="7" name="長方形 6">
            <a:extLst>
              <a:ext uri="{FF2B5EF4-FFF2-40B4-BE49-F238E27FC236}">
                <a16:creationId xmlns:a16="http://schemas.microsoft.com/office/drawing/2014/main" xmlns="" id="{FCC43996-DAC9-130F-CB05-4A8A90381D37}"/>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defPPr>
              <a:defRPr lang="ja-JP"/>
            </a:defPPr>
          </a:lstStyle>
          <a:p>
            <a:pPr algn="ctr" rtl="0"/>
            <a:endParaRPr lang="ja-JP" sz="450" dirty="0"/>
          </a:p>
        </p:txBody>
      </p:sp>
      <p:sp>
        <p:nvSpPr>
          <p:cNvPr id="2" name="タイトル 1">
            <a:extLst>
              <a:ext uri="{FF2B5EF4-FFF2-40B4-BE49-F238E27FC236}">
                <a16:creationId xmlns:a16="http://schemas.microsoft.com/office/drawing/2014/main" xmlns="" id="{EA04E8AF-9DFE-7077-DB36-941F6490BAD8}"/>
              </a:ext>
            </a:extLst>
          </p:cNvPr>
          <p:cNvSpPr>
            <a:spLocks noGrp="1"/>
          </p:cNvSpPr>
          <p:nvPr>
            <p:ph type="title"/>
          </p:nvPr>
        </p:nvSpPr>
        <p:spPr/>
        <p:txBody>
          <a:bodyPr rtlCol="0">
            <a:noAutofit/>
          </a:bodyPr>
          <a:lstStyle>
            <a:lvl1pPr>
              <a:lnSpc>
                <a:spcPct val="100000"/>
              </a:lnSpc>
              <a:defRPr lang="ja-JP"/>
            </a:lvl1pPr>
          </a:lstStyle>
          <a:p>
            <a:pPr rtl="0"/>
            <a:r>
              <a:rPr lang="ja-JP" altLang="en-US" b="1"/>
              <a:t>マスター タイトルの書式設定</a:t>
            </a:r>
            <a:endParaRPr lang="ja-JP" b="1" dirty="0"/>
          </a:p>
        </p:txBody>
      </p:sp>
      <p:sp>
        <p:nvSpPr>
          <p:cNvPr id="4" name="フッター プレースホルダー 3">
            <a:extLst>
              <a:ext uri="{FF2B5EF4-FFF2-40B4-BE49-F238E27FC236}">
                <a16:creationId xmlns:a16="http://schemas.microsoft.com/office/drawing/2014/main" xmlns="" id="{43B58B80-D2DB-A0A1-0362-1157E9087574}"/>
              </a:ext>
            </a:extLst>
          </p:cNvPr>
          <p:cNvSpPr>
            <a:spLocks noGrp="1"/>
          </p:cNvSpPr>
          <p:nvPr>
            <p:ph type="ftr" sz="quarter" idx="11"/>
          </p:nvPr>
        </p:nvSpPr>
        <p:spPr/>
        <p:txBody>
          <a:bodyPr rtlCol="0">
            <a:noAutofit/>
          </a:bodyPr>
          <a:lstStyle>
            <a:defPPr>
              <a:defRPr lang="ja-JP"/>
            </a:defPPr>
          </a:lstStyle>
          <a:p>
            <a:pPr rtl="0"/>
            <a:r>
              <a:rPr lang="ja-JP" dirty="0"/>
              <a:t>プレゼンテーションのタイトル</a:t>
            </a:r>
          </a:p>
        </p:txBody>
      </p:sp>
      <p:sp>
        <p:nvSpPr>
          <p:cNvPr id="5" name="スライド番号プレースホルダー 4">
            <a:extLst>
              <a:ext uri="{FF2B5EF4-FFF2-40B4-BE49-F238E27FC236}">
                <a16:creationId xmlns:a16="http://schemas.microsoft.com/office/drawing/2014/main" xmlns="" id="{B62C22E6-000A-05BA-5872-EF37F029AB00}"/>
              </a:ext>
            </a:extLst>
          </p:cNvPr>
          <p:cNvSpPr>
            <a:spLocks noGrp="1"/>
          </p:cNvSpPr>
          <p:nvPr>
            <p:ph type="sldNum" sz="quarter" idx="12"/>
          </p:nvPr>
        </p:nvSpPr>
        <p:spPr/>
        <p:txBody>
          <a:bodyPr rtlCol="0">
            <a:noAutofit/>
          </a:bodyPr>
          <a:lstStyle>
            <a:defPPr>
              <a:defRPr lang="ja-JP"/>
            </a:defPPr>
          </a:lstStyle>
          <a:p>
            <a:pPr rtl="0"/>
            <a:fld id="{48F63A3B-78C7-47BE-AE5E-E10140E04643}" type="slidenum">
              <a:rPr lang="ja-JP" smtClean="0"/>
              <a:pPr/>
              <a:t>‹#›</a:t>
            </a:fld>
            <a:endParaRPr lang="ja-JP" dirty="0"/>
          </a:p>
        </p:txBody>
      </p:sp>
      <p:sp>
        <p:nvSpPr>
          <p:cNvPr id="17" name="図プレースホルダー 16">
            <a:extLst>
              <a:ext uri="{FF2B5EF4-FFF2-40B4-BE49-F238E27FC236}">
                <a16:creationId xmlns:a16="http://schemas.microsoft.com/office/drawing/2014/main" xmlns="" id="{6AAAFB85-16C0-836A-1D0D-E65277CC341D}"/>
              </a:ext>
            </a:extLst>
          </p:cNvPr>
          <p:cNvSpPr>
            <a:spLocks noGrp="1"/>
          </p:cNvSpPr>
          <p:nvPr>
            <p:ph type="pic" sz="quarter" idx="13"/>
          </p:nvPr>
        </p:nvSpPr>
        <p:spPr>
          <a:xfrm>
            <a:off x="758905" y="2392023"/>
            <a:ext cx="2596896" cy="2596896"/>
          </a:xfrm>
          <a:solidFill>
            <a:schemeClr val="accent4">
              <a:lumMod val="60000"/>
              <a:lumOff val="40000"/>
            </a:schemeClr>
          </a:solidFill>
          <a:ln>
            <a:noFill/>
          </a:ln>
        </p:spPr>
        <p:txBody>
          <a:bodyPr rtlCol="0" anchor="ctr">
            <a:noAutofit/>
          </a:bodyPr>
          <a:lstStyle>
            <a:lvl1pPr marL="0" indent="0" algn="ctr">
              <a:buNone/>
              <a:defRPr lang="ja-JP" sz="1400"/>
            </a:lvl1pPr>
          </a:lstStyle>
          <a:p>
            <a:pPr rtl="0"/>
            <a:r>
              <a:rPr lang="ja-JP" altLang="en-US"/>
              <a:t>アイコンをクリックして図を追加</a:t>
            </a:r>
            <a:endParaRPr lang="ja-JP" dirty="0"/>
          </a:p>
        </p:txBody>
      </p:sp>
      <p:sp>
        <p:nvSpPr>
          <p:cNvPr id="19" name="テキスト プレースホルダー 18">
            <a:extLst>
              <a:ext uri="{FF2B5EF4-FFF2-40B4-BE49-F238E27FC236}">
                <a16:creationId xmlns:a16="http://schemas.microsoft.com/office/drawing/2014/main" xmlns="" id="{FB04BFFD-8D76-D31F-232F-38A7065ACAF3}"/>
              </a:ext>
            </a:extLst>
          </p:cNvPr>
          <p:cNvSpPr>
            <a:spLocks noGrp="1"/>
          </p:cNvSpPr>
          <p:nvPr>
            <p:ph type="body" sz="quarter" idx="14" hasCustomPrompt="1"/>
          </p:nvPr>
        </p:nvSpPr>
        <p:spPr>
          <a:xfrm>
            <a:off x="758905" y="4989515"/>
            <a:ext cx="2598737" cy="1109662"/>
          </a:xfrm>
          <a:solidFill>
            <a:schemeClr val="bg1"/>
          </a:solidFill>
        </p:spPr>
        <p:txBody>
          <a:bodyPr lIns="0" tIns="274320" rIns="0" rtlCol="0" anchor="t">
            <a:noAutofit/>
          </a:bodyPr>
          <a:lstStyle>
            <a:lvl1pPr marL="0" indent="0" algn="ctr">
              <a:spcBef>
                <a:spcPts val="0"/>
              </a:spcBef>
              <a:buNone/>
              <a:defRPr lang="ja-JP" sz="1800" b="1" cap="all" baseline="0">
                <a:solidFill>
                  <a:schemeClr val="accent6"/>
                </a:solidFill>
                <a:latin typeface="Meiryo UI" panose="020B0604020202020204" pitchFamily="34" charset="0"/>
                <a:ea typeface="Meiryo UI"/>
                <a:cs typeface="Arial" panose="020B0604020202020204" pitchFamily="34" charset="0"/>
              </a:defRPr>
            </a:lvl1pPr>
          </a:lstStyle>
          <a:p>
            <a:pPr lvl="0" rtl="0"/>
            <a:r>
              <a:rPr lang="ja-JP" dirty="0"/>
              <a:t>名前</a:t>
            </a:r>
          </a:p>
        </p:txBody>
      </p:sp>
      <p:sp>
        <p:nvSpPr>
          <p:cNvPr id="21" name="テキスト プレースホルダー 20">
            <a:extLst>
              <a:ext uri="{FF2B5EF4-FFF2-40B4-BE49-F238E27FC236}">
                <a16:creationId xmlns:a16="http://schemas.microsoft.com/office/drawing/2014/main" xmlns="" id="{75A2E03A-AFB4-3868-FAB5-A24228FA8A04}"/>
              </a:ext>
            </a:extLst>
          </p:cNvPr>
          <p:cNvSpPr>
            <a:spLocks noGrp="1"/>
          </p:cNvSpPr>
          <p:nvPr>
            <p:ph type="body" sz="quarter" idx="15" hasCustomPrompt="1"/>
          </p:nvPr>
        </p:nvSpPr>
        <p:spPr>
          <a:xfrm>
            <a:off x="916885" y="5599755"/>
            <a:ext cx="2283472" cy="365125"/>
          </a:xfrm>
        </p:spPr>
        <p:txBody>
          <a:bodyPr rtlCol="0" anchor="ctr">
            <a:noAutofit/>
          </a:bodyPr>
          <a:lstStyle>
            <a:lvl1pPr marL="0" indent="0" algn="ctr">
              <a:buNone/>
              <a:defRPr lang="ja-JP" sz="1400"/>
            </a:lvl1pPr>
          </a:lstStyle>
          <a:p>
            <a:pPr lvl="0" rtl="0"/>
            <a:r>
              <a:rPr lang="ja-JP" dirty="0"/>
              <a:t>タイトル​​</a:t>
            </a:r>
          </a:p>
        </p:txBody>
      </p:sp>
      <p:sp>
        <p:nvSpPr>
          <p:cNvPr id="23" name="図プレースホルダー 16">
            <a:extLst>
              <a:ext uri="{FF2B5EF4-FFF2-40B4-BE49-F238E27FC236}">
                <a16:creationId xmlns:a16="http://schemas.microsoft.com/office/drawing/2014/main" xmlns="" id="{FBADCD1B-D9E0-EA12-0DD5-22E5C60E5D6B}"/>
              </a:ext>
            </a:extLst>
          </p:cNvPr>
          <p:cNvSpPr>
            <a:spLocks noGrp="1"/>
          </p:cNvSpPr>
          <p:nvPr>
            <p:ph type="pic" sz="quarter" idx="17"/>
          </p:nvPr>
        </p:nvSpPr>
        <p:spPr>
          <a:xfrm>
            <a:off x="3517361" y="2392619"/>
            <a:ext cx="2596896" cy="2596896"/>
          </a:xfrm>
          <a:solidFill>
            <a:schemeClr val="accent4">
              <a:lumMod val="60000"/>
              <a:lumOff val="40000"/>
            </a:schemeClr>
          </a:solidFill>
          <a:ln>
            <a:noFill/>
          </a:ln>
        </p:spPr>
        <p:txBody>
          <a:bodyPr rtlCol="0" anchor="ctr">
            <a:noAutofit/>
          </a:bodyPr>
          <a:lstStyle>
            <a:lvl1pPr marL="0" indent="0" algn="ctr">
              <a:buNone/>
              <a:defRPr lang="ja-JP" sz="1400"/>
            </a:lvl1pPr>
          </a:lstStyle>
          <a:p>
            <a:pPr rtl="0"/>
            <a:r>
              <a:rPr lang="ja-JP" altLang="en-US"/>
              <a:t>アイコンをクリックして図を追加</a:t>
            </a:r>
            <a:endParaRPr lang="ja-JP" dirty="0"/>
          </a:p>
        </p:txBody>
      </p:sp>
      <p:sp>
        <p:nvSpPr>
          <p:cNvPr id="22" name="テキスト プレースホルダー 18">
            <a:extLst>
              <a:ext uri="{FF2B5EF4-FFF2-40B4-BE49-F238E27FC236}">
                <a16:creationId xmlns:a16="http://schemas.microsoft.com/office/drawing/2014/main" xmlns="" id="{AD33972D-9092-4B3C-A699-07849068AF1D}"/>
              </a:ext>
            </a:extLst>
          </p:cNvPr>
          <p:cNvSpPr>
            <a:spLocks noGrp="1"/>
          </p:cNvSpPr>
          <p:nvPr>
            <p:ph type="body" sz="quarter" idx="16" hasCustomPrompt="1"/>
          </p:nvPr>
        </p:nvSpPr>
        <p:spPr>
          <a:xfrm>
            <a:off x="3516747" y="4990111"/>
            <a:ext cx="2598737" cy="1109662"/>
          </a:xfrm>
          <a:solidFill>
            <a:schemeClr val="bg1"/>
          </a:solidFill>
        </p:spPr>
        <p:txBody>
          <a:bodyPr lIns="0" tIns="274320" rIns="0" rtlCol="0" anchor="t">
            <a:noAutofit/>
          </a:bodyPr>
          <a:lstStyle>
            <a:lvl1pPr marL="0" indent="0" algn="ctr">
              <a:spcBef>
                <a:spcPts val="0"/>
              </a:spcBef>
              <a:buNone/>
              <a:defRPr lang="ja-JP" sz="1800" b="1" cap="all" baseline="0">
                <a:solidFill>
                  <a:schemeClr val="accent6"/>
                </a:solidFill>
                <a:latin typeface="Meiryo UI" panose="020B0604020202020204" pitchFamily="34" charset="0"/>
                <a:ea typeface="Meiryo UI"/>
                <a:cs typeface="Arial" panose="020B0604020202020204" pitchFamily="34" charset="0"/>
              </a:defRPr>
            </a:lvl1pPr>
          </a:lstStyle>
          <a:p>
            <a:pPr lvl="0" rtl="0"/>
            <a:r>
              <a:rPr lang="ja-JP" dirty="0"/>
              <a:t>名前</a:t>
            </a:r>
          </a:p>
        </p:txBody>
      </p:sp>
      <p:sp>
        <p:nvSpPr>
          <p:cNvPr id="24" name="テキスト プレースホルダー 20">
            <a:extLst>
              <a:ext uri="{FF2B5EF4-FFF2-40B4-BE49-F238E27FC236}">
                <a16:creationId xmlns:a16="http://schemas.microsoft.com/office/drawing/2014/main" xmlns="" id="{B54F15B1-EAC3-0113-6737-C64480876C5F}"/>
              </a:ext>
            </a:extLst>
          </p:cNvPr>
          <p:cNvSpPr>
            <a:spLocks noGrp="1"/>
          </p:cNvSpPr>
          <p:nvPr>
            <p:ph type="body" sz="quarter" idx="18" hasCustomPrompt="1"/>
          </p:nvPr>
        </p:nvSpPr>
        <p:spPr>
          <a:xfrm>
            <a:off x="3674073" y="5600351"/>
            <a:ext cx="2283472" cy="365125"/>
          </a:xfrm>
        </p:spPr>
        <p:txBody>
          <a:bodyPr rtlCol="0" anchor="ctr">
            <a:noAutofit/>
          </a:bodyPr>
          <a:lstStyle>
            <a:lvl1pPr marL="0" indent="0" algn="ctr">
              <a:buNone/>
              <a:defRPr lang="ja-JP" sz="1400"/>
            </a:lvl1pPr>
          </a:lstStyle>
          <a:p>
            <a:pPr lvl="0" rtl="0"/>
            <a:r>
              <a:rPr lang="ja-JP" dirty="0"/>
              <a:t>タイトル​​</a:t>
            </a:r>
          </a:p>
        </p:txBody>
      </p:sp>
      <p:sp>
        <p:nvSpPr>
          <p:cNvPr id="26" name="図プレースホルダー 16">
            <a:extLst>
              <a:ext uri="{FF2B5EF4-FFF2-40B4-BE49-F238E27FC236}">
                <a16:creationId xmlns:a16="http://schemas.microsoft.com/office/drawing/2014/main" xmlns="" id="{FCEED0A5-9A71-D54A-91FC-264BD71DDED3}"/>
              </a:ext>
            </a:extLst>
          </p:cNvPr>
          <p:cNvSpPr>
            <a:spLocks noGrp="1"/>
          </p:cNvSpPr>
          <p:nvPr>
            <p:ph type="pic" sz="quarter" idx="20"/>
          </p:nvPr>
        </p:nvSpPr>
        <p:spPr>
          <a:xfrm>
            <a:off x="6275817" y="2393215"/>
            <a:ext cx="2596896" cy="2596896"/>
          </a:xfrm>
          <a:solidFill>
            <a:schemeClr val="accent4">
              <a:lumMod val="60000"/>
              <a:lumOff val="40000"/>
            </a:schemeClr>
          </a:solidFill>
          <a:ln>
            <a:noFill/>
          </a:ln>
        </p:spPr>
        <p:txBody>
          <a:bodyPr rtlCol="0" anchor="ctr">
            <a:noAutofit/>
          </a:bodyPr>
          <a:lstStyle>
            <a:lvl1pPr marL="0" indent="0" algn="ctr">
              <a:buNone/>
              <a:defRPr lang="ja-JP" sz="1400"/>
            </a:lvl1pPr>
          </a:lstStyle>
          <a:p>
            <a:pPr rtl="0"/>
            <a:r>
              <a:rPr lang="ja-JP" altLang="en-US"/>
              <a:t>アイコンをクリックして図を追加</a:t>
            </a:r>
            <a:endParaRPr lang="ja-JP" dirty="0"/>
          </a:p>
        </p:txBody>
      </p:sp>
      <p:sp>
        <p:nvSpPr>
          <p:cNvPr id="25" name="テキスト プレースホルダー 18">
            <a:extLst>
              <a:ext uri="{FF2B5EF4-FFF2-40B4-BE49-F238E27FC236}">
                <a16:creationId xmlns:a16="http://schemas.microsoft.com/office/drawing/2014/main" xmlns="" id="{F44A0C74-A714-A8C2-69D2-74CAD68037A5}"/>
              </a:ext>
            </a:extLst>
          </p:cNvPr>
          <p:cNvSpPr>
            <a:spLocks noGrp="1"/>
          </p:cNvSpPr>
          <p:nvPr>
            <p:ph type="body" sz="quarter" idx="19" hasCustomPrompt="1"/>
          </p:nvPr>
        </p:nvSpPr>
        <p:spPr>
          <a:xfrm>
            <a:off x="6274589" y="4990707"/>
            <a:ext cx="2598737" cy="1109662"/>
          </a:xfrm>
          <a:solidFill>
            <a:schemeClr val="bg1"/>
          </a:solidFill>
        </p:spPr>
        <p:txBody>
          <a:bodyPr lIns="0" tIns="274320" rIns="0" rtlCol="0" anchor="t">
            <a:noAutofit/>
          </a:bodyPr>
          <a:lstStyle>
            <a:lvl1pPr marL="0" indent="0" algn="ctr">
              <a:spcBef>
                <a:spcPts val="0"/>
              </a:spcBef>
              <a:buNone/>
              <a:defRPr lang="ja-JP" sz="1800" b="1" cap="all" baseline="0">
                <a:solidFill>
                  <a:schemeClr val="accent6"/>
                </a:solidFill>
                <a:latin typeface="Meiryo UI" panose="020B0604020202020204" pitchFamily="34" charset="0"/>
                <a:ea typeface="Meiryo UI"/>
                <a:cs typeface="Arial" panose="020B0604020202020204" pitchFamily="34" charset="0"/>
              </a:defRPr>
            </a:lvl1pPr>
          </a:lstStyle>
          <a:p>
            <a:pPr lvl="0" rtl="0"/>
            <a:r>
              <a:rPr lang="ja-JP" dirty="0"/>
              <a:t>名前</a:t>
            </a:r>
          </a:p>
        </p:txBody>
      </p:sp>
      <p:sp>
        <p:nvSpPr>
          <p:cNvPr id="27" name="テキスト プレースホルダー 20">
            <a:extLst>
              <a:ext uri="{FF2B5EF4-FFF2-40B4-BE49-F238E27FC236}">
                <a16:creationId xmlns:a16="http://schemas.microsoft.com/office/drawing/2014/main" xmlns="" id="{552F4682-3F02-2A70-A285-FB2D1822A4D6}"/>
              </a:ext>
            </a:extLst>
          </p:cNvPr>
          <p:cNvSpPr>
            <a:spLocks noGrp="1"/>
          </p:cNvSpPr>
          <p:nvPr>
            <p:ph type="body" sz="quarter" idx="21" hasCustomPrompt="1"/>
          </p:nvPr>
        </p:nvSpPr>
        <p:spPr>
          <a:xfrm>
            <a:off x="6432529" y="5600947"/>
            <a:ext cx="2283472" cy="365125"/>
          </a:xfrm>
        </p:spPr>
        <p:txBody>
          <a:bodyPr rtlCol="0" anchor="ctr">
            <a:noAutofit/>
          </a:bodyPr>
          <a:lstStyle>
            <a:lvl1pPr marL="0" indent="0" algn="ctr">
              <a:buNone/>
              <a:defRPr lang="ja-JP" sz="1400"/>
            </a:lvl1pPr>
          </a:lstStyle>
          <a:p>
            <a:pPr lvl="0" rtl="0"/>
            <a:r>
              <a:rPr lang="ja-JP" dirty="0"/>
              <a:t>タイトル​​</a:t>
            </a:r>
          </a:p>
        </p:txBody>
      </p:sp>
      <p:sp>
        <p:nvSpPr>
          <p:cNvPr id="29" name="図プレースホルダー 16">
            <a:extLst>
              <a:ext uri="{FF2B5EF4-FFF2-40B4-BE49-F238E27FC236}">
                <a16:creationId xmlns:a16="http://schemas.microsoft.com/office/drawing/2014/main" xmlns="" id="{4F0F5D16-7316-B120-F378-E3D492FEEB9C}"/>
              </a:ext>
            </a:extLst>
          </p:cNvPr>
          <p:cNvSpPr>
            <a:spLocks noGrp="1"/>
          </p:cNvSpPr>
          <p:nvPr>
            <p:ph type="pic" sz="quarter" idx="23"/>
          </p:nvPr>
        </p:nvSpPr>
        <p:spPr>
          <a:xfrm>
            <a:off x="9034272" y="2393215"/>
            <a:ext cx="2596896" cy="2596896"/>
          </a:xfrm>
          <a:solidFill>
            <a:schemeClr val="accent4">
              <a:lumMod val="60000"/>
              <a:lumOff val="40000"/>
            </a:schemeClr>
          </a:solidFill>
          <a:ln>
            <a:noFill/>
          </a:ln>
        </p:spPr>
        <p:txBody>
          <a:bodyPr rtlCol="0" anchor="ctr">
            <a:noAutofit/>
          </a:bodyPr>
          <a:lstStyle>
            <a:lvl1pPr marL="0" indent="0" algn="ctr">
              <a:buNone/>
              <a:defRPr lang="ja-JP" sz="1400"/>
            </a:lvl1pPr>
          </a:lstStyle>
          <a:p>
            <a:pPr rtl="0"/>
            <a:r>
              <a:rPr lang="ja-JP" altLang="en-US"/>
              <a:t>アイコンをクリックして図を追加</a:t>
            </a:r>
            <a:endParaRPr lang="ja-JP" dirty="0"/>
          </a:p>
        </p:txBody>
      </p:sp>
      <p:sp>
        <p:nvSpPr>
          <p:cNvPr id="28" name="テキスト プレースホルダー 18">
            <a:extLst>
              <a:ext uri="{FF2B5EF4-FFF2-40B4-BE49-F238E27FC236}">
                <a16:creationId xmlns:a16="http://schemas.microsoft.com/office/drawing/2014/main" xmlns="" id="{47AC9724-9FC2-62FA-0DE7-3F9FE9B67A34}"/>
              </a:ext>
            </a:extLst>
          </p:cNvPr>
          <p:cNvSpPr>
            <a:spLocks noGrp="1"/>
          </p:cNvSpPr>
          <p:nvPr>
            <p:ph type="body" sz="quarter" idx="22" hasCustomPrompt="1"/>
          </p:nvPr>
        </p:nvSpPr>
        <p:spPr>
          <a:xfrm>
            <a:off x="9032431" y="4990707"/>
            <a:ext cx="2598737" cy="1109662"/>
          </a:xfrm>
          <a:solidFill>
            <a:schemeClr val="bg1"/>
          </a:solidFill>
        </p:spPr>
        <p:txBody>
          <a:bodyPr lIns="0" tIns="274320" rIns="0" rtlCol="0" anchor="t">
            <a:noAutofit/>
          </a:bodyPr>
          <a:lstStyle>
            <a:lvl1pPr marL="0" indent="0" algn="ctr">
              <a:spcBef>
                <a:spcPts val="0"/>
              </a:spcBef>
              <a:buNone/>
              <a:defRPr lang="ja-JP" sz="1800" b="1" cap="all" baseline="0">
                <a:solidFill>
                  <a:schemeClr val="accent6"/>
                </a:solidFill>
                <a:latin typeface="Meiryo UI" panose="020B0604020202020204" pitchFamily="34" charset="0"/>
                <a:ea typeface="Meiryo UI"/>
                <a:cs typeface="Arial" panose="020B0604020202020204" pitchFamily="34" charset="0"/>
              </a:defRPr>
            </a:lvl1pPr>
          </a:lstStyle>
          <a:p>
            <a:pPr lvl="0" rtl="0"/>
            <a:r>
              <a:rPr lang="ja-JP"/>
              <a:t>名前</a:t>
            </a:r>
          </a:p>
        </p:txBody>
      </p:sp>
      <p:sp>
        <p:nvSpPr>
          <p:cNvPr id="30" name="テキスト プレースホルダー 20">
            <a:extLst>
              <a:ext uri="{FF2B5EF4-FFF2-40B4-BE49-F238E27FC236}">
                <a16:creationId xmlns:a16="http://schemas.microsoft.com/office/drawing/2014/main" xmlns="" id="{114EE337-FC29-F325-E528-A3F809B28B5B}"/>
              </a:ext>
            </a:extLst>
          </p:cNvPr>
          <p:cNvSpPr>
            <a:spLocks noGrp="1"/>
          </p:cNvSpPr>
          <p:nvPr>
            <p:ph type="body" sz="quarter" idx="24" hasCustomPrompt="1"/>
          </p:nvPr>
        </p:nvSpPr>
        <p:spPr>
          <a:xfrm>
            <a:off x="9190984" y="5600947"/>
            <a:ext cx="2283472" cy="365125"/>
          </a:xfrm>
        </p:spPr>
        <p:txBody>
          <a:bodyPr rtlCol="0" anchor="ctr">
            <a:noAutofit/>
          </a:bodyPr>
          <a:lstStyle>
            <a:lvl1pPr marL="0" indent="0" algn="ctr">
              <a:buNone/>
              <a:defRPr lang="ja-JP" sz="1400"/>
            </a:lvl1pPr>
          </a:lstStyle>
          <a:p>
            <a:pPr lvl="0" rtl="0"/>
            <a:r>
              <a:rPr lang="ja-JP"/>
              <a:t>タイトル</a:t>
            </a:r>
          </a:p>
        </p:txBody>
      </p:sp>
    </p:spTree>
    <p:extLst>
      <p:ext uri="{BB962C8B-B14F-4D97-AF65-F5344CB8AC3E}">
        <p14:creationId xmlns:p14="http://schemas.microsoft.com/office/powerpoint/2010/main" val="25866537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チーム x8">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xmlns="" id="{EA04E8AF-9DFE-7077-DB36-941F6490BAD8}"/>
              </a:ext>
            </a:extLst>
          </p:cNvPr>
          <p:cNvSpPr>
            <a:spLocks noGrp="1"/>
          </p:cNvSpPr>
          <p:nvPr>
            <p:ph type="title"/>
          </p:nvPr>
        </p:nvSpPr>
        <p:spPr>
          <a:xfrm>
            <a:off x="758952" y="539496"/>
            <a:ext cx="10671048" cy="768096"/>
          </a:xfrm>
        </p:spPr>
        <p:txBody>
          <a:bodyPr rtlCol="0">
            <a:noAutofit/>
          </a:bodyPr>
          <a:lstStyle>
            <a:lvl1pPr>
              <a:lnSpc>
                <a:spcPct val="100000"/>
              </a:lnSpc>
              <a:defRPr lang="ja-JP"/>
            </a:lvl1pPr>
          </a:lstStyle>
          <a:p>
            <a:pPr rtl="0"/>
            <a:r>
              <a:rPr lang="ja-JP" altLang="en-US" b="1"/>
              <a:t>マスター タイトルの書式設定</a:t>
            </a:r>
            <a:endParaRPr lang="ja-JP" b="1" dirty="0"/>
          </a:p>
        </p:txBody>
      </p:sp>
      <p:sp>
        <p:nvSpPr>
          <p:cNvPr id="4" name="フッター プレースホルダー 3">
            <a:extLst>
              <a:ext uri="{FF2B5EF4-FFF2-40B4-BE49-F238E27FC236}">
                <a16:creationId xmlns:a16="http://schemas.microsoft.com/office/drawing/2014/main" xmlns="" id="{43B58B80-D2DB-A0A1-0362-1157E9087574}"/>
              </a:ext>
            </a:extLst>
          </p:cNvPr>
          <p:cNvSpPr>
            <a:spLocks noGrp="1"/>
          </p:cNvSpPr>
          <p:nvPr>
            <p:ph type="ftr" sz="quarter" idx="11"/>
          </p:nvPr>
        </p:nvSpPr>
        <p:spPr/>
        <p:txBody>
          <a:bodyPr rtlCol="0">
            <a:noAutofit/>
          </a:bodyPr>
          <a:lstStyle>
            <a:defPPr>
              <a:defRPr lang="ja-JP"/>
            </a:defPPr>
          </a:lstStyle>
          <a:p>
            <a:pPr rtl="0"/>
            <a:r>
              <a:rPr lang="ja-JP" dirty="0"/>
              <a:t>プレゼンテーションのタイトル</a:t>
            </a:r>
          </a:p>
        </p:txBody>
      </p:sp>
      <p:sp>
        <p:nvSpPr>
          <p:cNvPr id="5" name="スライド番号プレースホルダー 4">
            <a:extLst>
              <a:ext uri="{FF2B5EF4-FFF2-40B4-BE49-F238E27FC236}">
                <a16:creationId xmlns:a16="http://schemas.microsoft.com/office/drawing/2014/main" xmlns="" id="{B62C22E6-000A-05BA-5872-EF37F029AB00}"/>
              </a:ext>
            </a:extLst>
          </p:cNvPr>
          <p:cNvSpPr>
            <a:spLocks noGrp="1"/>
          </p:cNvSpPr>
          <p:nvPr>
            <p:ph type="sldNum" sz="quarter" idx="12"/>
          </p:nvPr>
        </p:nvSpPr>
        <p:spPr/>
        <p:txBody>
          <a:bodyPr rtlCol="0">
            <a:noAutofit/>
          </a:bodyPr>
          <a:lstStyle>
            <a:defPPr>
              <a:defRPr lang="ja-JP"/>
            </a:defPPr>
          </a:lstStyle>
          <a:p>
            <a:pPr rtl="0"/>
            <a:fld id="{48F63A3B-78C7-47BE-AE5E-E10140E04643}" type="slidenum">
              <a:rPr lang="ja-JP" smtClean="0"/>
              <a:pPr/>
              <a:t>‹#›</a:t>
            </a:fld>
            <a:endParaRPr lang="ja-JP" dirty="0"/>
          </a:p>
        </p:txBody>
      </p:sp>
      <p:sp>
        <p:nvSpPr>
          <p:cNvPr id="17" name="図プレースホルダー 16">
            <a:extLst>
              <a:ext uri="{FF2B5EF4-FFF2-40B4-BE49-F238E27FC236}">
                <a16:creationId xmlns:a16="http://schemas.microsoft.com/office/drawing/2014/main" xmlns="" id="{6AAAFB85-16C0-836A-1D0D-E65277CC341D}"/>
              </a:ext>
            </a:extLst>
          </p:cNvPr>
          <p:cNvSpPr>
            <a:spLocks noGrp="1"/>
          </p:cNvSpPr>
          <p:nvPr>
            <p:ph type="pic" sz="quarter" idx="13"/>
          </p:nvPr>
        </p:nvSpPr>
        <p:spPr>
          <a:xfrm>
            <a:off x="1271016" y="1545336"/>
            <a:ext cx="2029968" cy="1828800"/>
          </a:xfrm>
          <a:solidFill>
            <a:schemeClr val="accent4">
              <a:lumMod val="60000"/>
              <a:lumOff val="40000"/>
            </a:schemeClr>
          </a:solidFill>
          <a:ln>
            <a:noFill/>
          </a:ln>
        </p:spPr>
        <p:txBody>
          <a:bodyPr rtlCol="0" anchor="ctr">
            <a:noAutofit/>
          </a:bodyPr>
          <a:lstStyle>
            <a:lvl1pPr marL="0" indent="0" algn="ctr">
              <a:buNone/>
              <a:defRPr lang="ja-JP" sz="1400"/>
            </a:lvl1pPr>
          </a:lstStyle>
          <a:p>
            <a:pPr rtl="0"/>
            <a:r>
              <a:rPr lang="ja-JP" altLang="en-US"/>
              <a:t>アイコンをクリックして図を追加</a:t>
            </a:r>
            <a:endParaRPr lang="ja-JP" dirty="0"/>
          </a:p>
        </p:txBody>
      </p:sp>
      <p:sp>
        <p:nvSpPr>
          <p:cNvPr id="19" name="テキスト プレースホルダー 18">
            <a:extLst>
              <a:ext uri="{FF2B5EF4-FFF2-40B4-BE49-F238E27FC236}">
                <a16:creationId xmlns:a16="http://schemas.microsoft.com/office/drawing/2014/main" xmlns="" id="{FB04BFFD-8D76-D31F-232F-38A7065ACAF3}"/>
              </a:ext>
            </a:extLst>
          </p:cNvPr>
          <p:cNvSpPr>
            <a:spLocks noGrp="1"/>
          </p:cNvSpPr>
          <p:nvPr>
            <p:ph type="body" sz="quarter" idx="14" hasCustomPrompt="1"/>
          </p:nvPr>
        </p:nvSpPr>
        <p:spPr>
          <a:xfrm>
            <a:off x="1271016" y="3191256"/>
            <a:ext cx="2029968" cy="694944"/>
          </a:xfrm>
          <a:solidFill>
            <a:schemeClr val="accent4"/>
          </a:solidFill>
        </p:spPr>
        <p:txBody>
          <a:bodyPr lIns="0" tIns="155448" rIns="0" rtlCol="0" anchor="t">
            <a:noAutofit/>
          </a:bodyPr>
          <a:lstStyle>
            <a:lvl1pPr marL="0" indent="0" algn="ctr">
              <a:spcBef>
                <a:spcPts val="0"/>
              </a:spcBef>
              <a:buNone/>
              <a:defRPr lang="ja-JP" sz="1400" b="1" cap="all" spc="20" baseline="0">
                <a:solidFill>
                  <a:schemeClr val="accent6"/>
                </a:solidFill>
                <a:latin typeface="Meiryo UI" panose="020B0604020202020204" pitchFamily="34" charset="0"/>
                <a:ea typeface="Meiryo UI"/>
                <a:cs typeface="Arial" panose="020B0604020202020204" pitchFamily="34" charset="0"/>
              </a:defRPr>
            </a:lvl1pPr>
          </a:lstStyle>
          <a:p>
            <a:pPr lvl="0" rtl="0"/>
            <a:r>
              <a:rPr lang="ja-JP" dirty="0"/>
              <a:t>名前</a:t>
            </a:r>
          </a:p>
        </p:txBody>
      </p:sp>
      <p:sp>
        <p:nvSpPr>
          <p:cNvPr id="21" name="テキスト プレースホルダー 20">
            <a:extLst>
              <a:ext uri="{FF2B5EF4-FFF2-40B4-BE49-F238E27FC236}">
                <a16:creationId xmlns:a16="http://schemas.microsoft.com/office/drawing/2014/main" xmlns="" id="{75A2E03A-AFB4-3868-FAB5-A24228FA8A04}"/>
              </a:ext>
            </a:extLst>
          </p:cNvPr>
          <p:cNvSpPr>
            <a:spLocks noGrp="1"/>
          </p:cNvSpPr>
          <p:nvPr>
            <p:ph type="body" sz="quarter" idx="15" hasCustomPrompt="1"/>
          </p:nvPr>
        </p:nvSpPr>
        <p:spPr>
          <a:xfrm>
            <a:off x="1271016" y="3616960"/>
            <a:ext cx="2029968" cy="182880"/>
          </a:xfrm>
        </p:spPr>
        <p:txBody>
          <a:bodyPr rtlCol="0" anchor="ctr">
            <a:noAutofit/>
          </a:bodyPr>
          <a:lstStyle>
            <a:lvl1pPr marL="0" indent="0" algn="ctr">
              <a:buNone/>
              <a:defRPr lang="ja-JP" sz="1200" spc="20" baseline="0"/>
            </a:lvl1pPr>
          </a:lstStyle>
          <a:p>
            <a:pPr lvl="0" rtl="0"/>
            <a:r>
              <a:rPr lang="ja-JP" dirty="0"/>
              <a:t>タイトル​​</a:t>
            </a:r>
          </a:p>
        </p:txBody>
      </p:sp>
      <p:sp>
        <p:nvSpPr>
          <p:cNvPr id="10" name="図プレースホルダー 16">
            <a:extLst>
              <a:ext uri="{FF2B5EF4-FFF2-40B4-BE49-F238E27FC236}">
                <a16:creationId xmlns:a16="http://schemas.microsoft.com/office/drawing/2014/main" xmlns="" id="{BB749B9A-080F-37C0-08E6-909A5DA554D4}"/>
              </a:ext>
            </a:extLst>
          </p:cNvPr>
          <p:cNvSpPr>
            <a:spLocks noGrp="1"/>
          </p:cNvSpPr>
          <p:nvPr>
            <p:ph type="pic" sz="quarter" idx="25"/>
          </p:nvPr>
        </p:nvSpPr>
        <p:spPr>
          <a:xfrm>
            <a:off x="1271016" y="4144264"/>
            <a:ext cx="2029968" cy="1828800"/>
          </a:xfrm>
          <a:solidFill>
            <a:schemeClr val="accent4">
              <a:lumMod val="60000"/>
              <a:lumOff val="40000"/>
            </a:schemeClr>
          </a:solidFill>
          <a:ln>
            <a:noFill/>
          </a:ln>
        </p:spPr>
        <p:txBody>
          <a:bodyPr rtlCol="0" anchor="ctr">
            <a:noAutofit/>
          </a:bodyPr>
          <a:lstStyle>
            <a:lvl1pPr marL="0" indent="0" algn="ctr">
              <a:buNone/>
              <a:defRPr lang="ja-JP" sz="1400"/>
            </a:lvl1pPr>
          </a:lstStyle>
          <a:p>
            <a:pPr rtl="0"/>
            <a:r>
              <a:rPr lang="ja-JP" altLang="en-US"/>
              <a:t>アイコンをクリックして図を追加</a:t>
            </a:r>
            <a:endParaRPr lang="ja-JP" dirty="0"/>
          </a:p>
        </p:txBody>
      </p:sp>
      <p:sp>
        <p:nvSpPr>
          <p:cNvPr id="14" name="テキスト プレースホルダー 18">
            <a:extLst>
              <a:ext uri="{FF2B5EF4-FFF2-40B4-BE49-F238E27FC236}">
                <a16:creationId xmlns:a16="http://schemas.microsoft.com/office/drawing/2014/main" xmlns="" id="{C4C7516E-0853-87BE-108B-697DD8E0DA75}"/>
              </a:ext>
            </a:extLst>
          </p:cNvPr>
          <p:cNvSpPr>
            <a:spLocks noGrp="1"/>
          </p:cNvSpPr>
          <p:nvPr>
            <p:ph type="body" sz="quarter" idx="29" hasCustomPrompt="1"/>
          </p:nvPr>
        </p:nvSpPr>
        <p:spPr>
          <a:xfrm>
            <a:off x="1271016" y="5790184"/>
            <a:ext cx="2029968" cy="694944"/>
          </a:xfrm>
          <a:solidFill>
            <a:schemeClr val="accent1"/>
          </a:solidFill>
        </p:spPr>
        <p:txBody>
          <a:bodyPr lIns="0" tIns="155448" rIns="0" rtlCol="0" anchor="t">
            <a:noAutofit/>
          </a:bodyPr>
          <a:lstStyle>
            <a:lvl1pPr marL="0" indent="0" algn="ctr">
              <a:spcBef>
                <a:spcPts val="0"/>
              </a:spcBef>
              <a:buNone/>
              <a:defRPr lang="ja-JP" sz="1400" b="1" cap="all" spc="20" baseline="0">
                <a:solidFill>
                  <a:schemeClr val="accent6"/>
                </a:solidFill>
                <a:latin typeface="Meiryo UI" panose="020B0604020202020204" pitchFamily="34" charset="0"/>
                <a:ea typeface="Meiryo UI"/>
                <a:cs typeface="Arial" panose="020B0604020202020204" pitchFamily="34" charset="0"/>
              </a:defRPr>
            </a:lvl1pPr>
          </a:lstStyle>
          <a:p>
            <a:pPr lvl="0" rtl="0"/>
            <a:r>
              <a:rPr lang="ja-JP"/>
              <a:t>名前</a:t>
            </a:r>
          </a:p>
        </p:txBody>
      </p:sp>
      <p:sp>
        <p:nvSpPr>
          <p:cNvPr id="15" name="テキスト プレースホルダー 20">
            <a:extLst>
              <a:ext uri="{FF2B5EF4-FFF2-40B4-BE49-F238E27FC236}">
                <a16:creationId xmlns:a16="http://schemas.microsoft.com/office/drawing/2014/main" xmlns="" id="{FB1A74E1-7CEB-F501-F998-7361A20F7349}"/>
              </a:ext>
            </a:extLst>
          </p:cNvPr>
          <p:cNvSpPr>
            <a:spLocks noGrp="1"/>
          </p:cNvSpPr>
          <p:nvPr>
            <p:ph type="body" sz="quarter" idx="30" hasCustomPrompt="1"/>
          </p:nvPr>
        </p:nvSpPr>
        <p:spPr>
          <a:xfrm>
            <a:off x="1271016" y="6215888"/>
            <a:ext cx="2029968" cy="182880"/>
          </a:xfrm>
        </p:spPr>
        <p:txBody>
          <a:bodyPr rtlCol="0" anchor="ctr">
            <a:noAutofit/>
          </a:bodyPr>
          <a:lstStyle>
            <a:lvl1pPr marL="0" indent="0" algn="ctr">
              <a:buNone/>
              <a:defRPr lang="ja-JP" sz="1200" spc="20" baseline="0"/>
            </a:lvl1pPr>
          </a:lstStyle>
          <a:p>
            <a:pPr lvl="0" rtl="0"/>
            <a:r>
              <a:rPr lang="ja-JP"/>
              <a:t>タイトル​​</a:t>
            </a:r>
          </a:p>
        </p:txBody>
      </p:sp>
      <p:sp>
        <p:nvSpPr>
          <p:cNvPr id="23" name="図プレースホルダー 16">
            <a:extLst>
              <a:ext uri="{FF2B5EF4-FFF2-40B4-BE49-F238E27FC236}">
                <a16:creationId xmlns:a16="http://schemas.microsoft.com/office/drawing/2014/main" xmlns="" id="{FBADCD1B-D9E0-EA12-0DD5-22E5C60E5D6B}"/>
              </a:ext>
            </a:extLst>
          </p:cNvPr>
          <p:cNvSpPr>
            <a:spLocks noGrp="1"/>
          </p:cNvSpPr>
          <p:nvPr>
            <p:ph type="pic" sz="quarter" idx="17"/>
          </p:nvPr>
        </p:nvSpPr>
        <p:spPr>
          <a:xfrm>
            <a:off x="3828288" y="1545336"/>
            <a:ext cx="2029968" cy="1828800"/>
          </a:xfrm>
          <a:solidFill>
            <a:schemeClr val="accent4">
              <a:lumMod val="60000"/>
              <a:lumOff val="40000"/>
            </a:schemeClr>
          </a:solidFill>
          <a:ln>
            <a:noFill/>
          </a:ln>
        </p:spPr>
        <p:txBody>
          <a:bodyPr rtlCol="0" anchor="ctr">
            <a:noAutofit/>
          </a:bodyPr>
          <a:lstStyle>
            <a:lvl1pPr marL="0" indent="0" algn="ctr">
              <a:buNone/>
              <a:defRPr lang="ja-JP" sz="1400"/>
            </a:lvl1pPr>
          </a:lstStyle>
          <a:p>
            <a:pPr rtl="0"/>
            <a:r>
              <a:rPr lang="ja-JP" altLang="en-US"/>
              <a:t>アイコンをクリックして図を追加</a:t>
            </a:r>
            <a:endParaRPr lang="ja-JP" dirty="0"/>
          </a:p>
        </p:txBody>
      </p:sp>
      <p:sp>
        <p:nvSpPr>
          <p:cNvPr id="22" name="テキスト プレースホルダー 18">
            <a:extLst>
              <a:ext uri="{FF2B5EF4-FFF2-40B4-BE49-F238E27FC236}">
                <a16:creationId xmlns:a16="http://schemas.microsoft.com/office/drawing/2014/main" xmlns="" id="{AD33972D-9092-4B3C-A699-07849068AF1D}"/>
              </a:ext>
            </a:extLst>
          </p:cNvPr>
          <p:cNvSpPr>
            <a:spLocks noGrp="1"/>
          </p:cNvSpPr>
          <p:nvPr>
            <p:ph type="body" sz="quarter" idx="16" hasCustomPrompt="1"/>
          </p:nvPr>
        </p:nvSpPr>
        <p:spPr>
          <a:xfrm>
            <a:off x="3828288" y="3191256"/>
            <a:ext cx="2029968" cy="694944"/>
          </a:xfrm>
          <a:solidFill>
            <a:schemeClr val="accent1"/>
          </a:solidFill>
        </p:spPr>
        <p:txBody>
          <a:bodyPr lIns="0" tIns="155448" rIns="0" rtlCol="0" anchor="t">
            <a:noAutofit/>
          </a:bodyPr>
          <a:lstStyle>
            <a:lvl1pPr marL="0" indent="0" algn="ctr">
              <a:spcBef>
                <a:spcPts val="0"/>
              </a:spcBef>
              <a:buNone/>
              <a:defRPr lang="ja-JP" sz="1400" b="1" cap="all" spc="20" baseline="0">
                <a:solidFill>
                  <a:schemeClr val="accent6"/>
                </a:solidFill>
                <a:latin typeface="Meiryo UI" panose="020B0604020202020204" pitchFamily="34" charset="0"/>
                <a:ea typeface="Meiryo UI"/>
                <a:cs typeface="Arial" panose="020B0604020202020204" pitchFamily="34" charset="0"/>
              </a:defRPr>
            </a:lvl1pPr>
          </a:lstStyle>
          <a:p>
            <a:pPr lvl="0" rtl="0"/>
            <a:r>
              <a:rPr lang="ja-JP"/>
              <a:t>名前</a:t>
            </a:r>
          </a:p>
        </p:txBody>
      </p:sp>
      <p:sp>
        <p:nvSpPr>
          <p:cNvPr id="24" name="テキスト プレースホルダー 20">
            <a:extLst>
              <a:ext uri="{FF2B5EF4-FFF2-40B4-BE49-F238E27FC236}">
                <a16:creationId xmlns:a16="http://schemas.microsoft.com/office/drawing/2014/main" xmlns="" id="{B54F15B1-EAC3-0113-6737-C64480876C5F}"/>
              </a:ext>
            </a:extLst>
          </p:cNvPr>
          <p:cNvSpPr>
            <a:spLocks noGrp="1"/>
          </p:cNvSpPr>
          <p:nvPr>
            <p:ph type="body" sz="quarter" idx="18" hasCustomPrompt="1"/>
          </p:nvPr>
        </p:nvSpPr>
        <p:spPr>
          <a:xfrm>
            <a:off x="3828288" y="3616960"/>
            <a:ext cx="2029968" cy="182880"/>
          </a:xfrm>
        </p:spPr>
        <p:txBody>
          <a:bodyPr rtlCol="0" anchor="ctr">
            <a:noAutofit/>
          </a:bodyPr>
          <a:lstStyle>
            <a:lvl1pPr marL="0" indent="0" algn="ctr">
              <a:buNone/>
              <a:defRPr lang="ja-JP" sz="1200" spc="20" baseline="0"/>
            </a:lvl1pPr>
          </a:lstStyle>
          <a:p>
            <a:pPr lvl="0" rtl="0"/>
            <a:r>
              <a:rPr lang="ja-JP"/>
              <a:t>タイトル​​</a:t>
            </a:r>
          </a:p>
        </p:txBody>
      </p:sp>
      <p:sp>
        <p:nvSpPr>
          <p:cNvPr id="11" name="図プレースホルダー 16">
            <a:extLst>
              <a:ext uri="{FF2B5EF4-FFF2-40B4-BE49-F238E27FC236}">
                <a16:creationId xmlns:a16="http://schemas.microsoft.com/office/drawing/2014/main" xmlns="" id="{B5D5100A-3D51-45DB-3A84-9E7FB85261E3}"/>
              </a:ext>
            </a:extLst>
          </p:cNvPr>
          <p:cNvSpPr>
            <a:spLocks noGrp="1"/>
          </p:cNvSpPr>
          <p:nvPr>
            <p:ph type="pic" sz="quarter" idx="26"/>
          </p:nvPr>
        </p:nvSpPr>
        <p:spPr>
          <a:xfrm>
            <a:off x="3828288" y="4144264"/>
            <a:ext cx="2029968" cy="1828800"/>
          </a:xfrm>
          <a:solidFill>
            <a:schemeClr val="accent4">
              <a:lumMod val="60000"/>
              <a:lumOff val="40000"/>
            </a:schemeClr>
          </a:solidFill>
          <a:ln>
            <a:noFill/>
          </a:ln>
        </p:spPr>
        <p:txBody>
          <a:bodyPr rtlCol="0" anchor="ctr">
            <a:noAutofit/>
          </a:bodyPr>
          <a:lstStyle>
            <a:lvl1pPr marL="0" indent="0" algn="ctr">
              <a:buNone/>
              <a:defRPr lang="ja-JP" sz="1400"/>
            </a:lvl1pPr>
          </a:lstStyle>
          <a:p>
            <a:pPr rtl="0"/>
            <a:r>
              <a:rPr lang="ja-JP" altLang="en-US"/>
              <a:t>アイコンをクリックして図を追加</a:t>
            </a:r>
            <a:endParaRPr lang="ja-JP" dirty="0"/>
          </a:p>
        </p:txBody>
      </p:sp>
      <p:sp>
        <p:nvSpPr>
          <p:cNvPr id="16" name="テキスト プレースホルダー 18">
            <a:extLst>
              <a:ext uri="{FF2B5EF4-FFF2-40B4-BE49-F238E27FC236}">
                <a16:creationId xmlns:a16="http://schemas.microsoft.com/office/drawing/2014/main" xmlns="" id="{B775B771-678A-D917-7FE0-5DA7A23CCE25}"/>
              </a:ext>
            </a:extLst>
          </p:cNvPr>
          <p:cNvSpPr>
            <a:spLocks noGrp="1"/>
          </p:cNvSpPr>
          <p:nvPr>
            <p:ph type="body" sz="quarter" idx="31" hasCustomPrompt="1"/>
          </p:nvPr>
        </p:nvSpPr>
        <p:spPr>
          <a:xfrm>
            <a:off x="3828288" y="5790184"/>
            <a:ext cx="2029968" cy="694944"/>
          </a:xfrm>
          <a:solidFill>
            <a:schemeClr val="accent4"/>
          </a:solidFill>
        </p:spPr>
        <p:txBody>
          <a:bodyPr lIns="0" tIns="155448" rIns="0" rtlCol="0" anchor="t">
            <a:noAutofit/>
          </a:bodyPr>
          <a:lstStyle>
            <a:lvl1pPr marL="0" indent="0" algn="ctr">
              <a:spcBef>
                <a:spcPts val="0"/>
              </a:spcBef>
              <a:buNone/>
              <a:defRPr lang="ja-JP" sz="1400" b="1" cap="all" spc="20" baseline="0">
                <a:solidFill>
                  <a:schemeClr val="accent6"/>
                </a:solidFill>
                <a:latin typeface="Meiryo UI" panose="020B0604020202020204" pitchFamily="34" charset="0"/>
                <a:ea typeface="Meiryo UI"/>
                <a:cs typeface="Arial" panose="020B0604020202020204" pitchFamily="34" charset="0"/>
              </a:defRPr>
            </a:lvl1pPr>
          </a:lstStyle>
          <a:p>
            <a:pPr lvl="0" rtl="0"/>
            <a:r>
              <a:rPr lang="ja-JP" dirty="0"/>
              <a:t>名前</a:t>
            </a:r>
          </a:p>
        </p:txBody>
      </p:sp>
      <p:sp>
        <p:nvSpPr>
          <p:cNvPr id="18" name="テキスト プレースホルダー 20">
            <a:extLst>
              <a:ext uri="{FF2B5EF4-FFF2-40B4-BE49-F238E27FC236}">
                <a16:creationId xmlns:a16="http://schemas.microsoft.com/office/drawing/2014/main" xmlns="" id="{AA2B9540-B92A-AD9C-C01A-B08A98BF8455}"/>
              </a:ext>
            </a:extLst>
          </p:cNvPr>
          <p:cNvSpPr>
            <a:spLocks noGrp="1"/>
          </p:cNvSpPr>
          <p:nvPr>
            <p:ph type="body" sz="quarter" idx="32" hasCustomPrompt="1"/>
          </p:nvPr>
        </p:nvSpPr>
        <p:spPr>
          <a:xfrm>
            <a:off x="3828288" y="6215888"/>
            <a:ext cx="2029968" cy="182880"/>
          </a:xfrm>
        </p:spPr>
        <p:txBody>
          <a:bodyPr rtlCol="0" anchor="ctr">
            <a:noAutofit/>
          </a:bodyPr>
          <a:lstStyle>
            <a:lvl1pPr marL="0" indent="0" algn="ctr">
              <a:buNone/>
              <a:defRPr lang="ja-JP" sz="1200" spc="20" baseline="0"/>
            </a:lvl1pPr>
          </a:lstStyle>
          <a:p>
            <a:pPr lvl="0" rtl="0"/>
            <a:r>
              <a:rPr lang="ja-JP" dirty="0"/>
              <a:t>タイトル​​</a:t>
            </a:r>
          </a:p>
        </p:txBody>
      </p:sp>
      <p:sp>
        <p:nvSpPr>
          <p:cNvPr id="26" name="図プレースホルダー 16">
            <a:extLst>
              <a:ext uri="{FF2B5EF4-FFF2-40B4-BE49-F238E27FC236}">
                <a16:creationId xmlns:a16="http://schemas.microsoft.com/office/drawing/2014/main" xmlns="" id="{FCEED0A5-9A71-D54A-91FC-264BD71DDED3}"/>
              </a:ext>
            </a:extLst>
          </p:cNvPr>
          <p:cNvSpPr>
            <a:spLocks noGrp="1"/>
          </p:cNvSpPr>
          <p:nvPr>
            <p:ph type="pic" sz="quarter" idx="20"/>
          </p:nvPr>
        </p:nvSpPr>
        <p:spPr>
          <a:xfrm>
            <a:off x="6385560" y="1545336"/>
            <a:ext cx="2029968" cy="1828800"/>
          </a:xfrm>
          <a:solidFill>
            <a:schemeClr val="accent4">
              <a:lumMod val="60000"/>
              <a:lumOff val="40000"/>
            </a:schemeClr>
          </a:solidFill>
          <a:ln>
            <a:noFill/>
          </a:ln>
        </p:spPr>
        <p:txBody>
          <a:bodyPr rtlCol="0" anchor="ctr">
            <a:noAutofit/>
          </a:bodyPr>
          <a:lstStyle>
            <a:lvl1pPr marL="0" indent="0" algn="ctr">
              <a:buNone/>
              <a:defRPr lang="ja-JP" sz="1400"/>
            </a:lvl1pPr>
          </a:lstStyle>
          <a:p>
            <a:pPr rtl="0"/>
            <a:r>
              <a:rPr lang="ja-JP" altLang="en-US"/>
              <a:t>アイコンをクリックして図を追加</a:t>
            </a:r>
            <a:endParaRPr lang="ja-JP" dirty="0"/>
          </a:p>
        </p:txBody>
      </p:sp>
      <p:sp>
        <p:nvSpPr>
          <p:cNvPr id="25" name="テキスト プレースホルダー 18">
            <a:extLst>
              <a:ext uri="{FF2B5EF4-FFF2-40B4-BE49-F238E27FC236}">
                <a16:creationId xmlns:a16="http://schemas.microsoft.com/office/drawing/2014/main" xmlns="" id="{F44A0C74-A714-A8C2-69D2-74CAD68037A5}"/>
              </a:ext>
            </a:extLst>
          </p:cNvPr>
          <p:cNvSpPr>
            <a:spLocks noGrp="1"/>
          </p:cNvSpPr>
          <p:nvPr>
            <p:ph type="body" sz="quarter" idx="19" hasCustomPrompt="1"/>
          </p:nvPr>
        </p:nvSpPr>
        <p:spPr>
          <a:xfrm>
            <a:off x="6385560" y="3191256"/>
            <a:ext cx="2029968" cy="694944"/>
          </a:xfrm>
          <a:solidFill>
            <a:schemeClr val="accent4"/>
          </a:solidFill>
        </p:spPr>
        <p:txBody>
          <a:bodyPr lIns="0" tIns="155448" rIns="0" rtlCol="0" anchor="t">
            <a:noAutofit/>
          </a:bodyPr>
          <a:lstStyle>
            <a:lvl1pPr marL="0" indent="0" algn="ctr">
              <a:spcBef>
                <a:spcPts val="0"/>
              </a:spcBef>
              <a:buNone/>
              <a:defRPr lang="ja-JP" sz="1400" b="1" cap="all" spc="20" baseline="0">
                <a:solidFill>
                  <a:schemeClr val="accent6"/>
                </a:solidFill>
                <a:latin typeface="Meiryo UI" panose="020B0604020202020204" pitchFamily="34" charset="0"/>
                <a:ea typeface="Meiryo UI"/>
                <a:cs typeface="Arial" panose="020B0604020202020204" pitchFamily="34" charset="0"/>
              </a:defRPr>
            </a:lvl1pPr>
          </a:lstStyle>
          <a:p>
            <a:pPr lvl="0" rtl="0"/>
            <a:r>
              <a:rPr lang="ja-JP"/>
              <a:t>名前</a:t>
            </a:r>
          </a:p>
        </p:txBody>
      </p:sp>
      <p:sp>
        <p:nvSpPr>
          <p:cNvPr id="27" name="テキスト プレースホルダー 20">
            <a:extLst>
              <a:ext uri="{FF2B5EF4-FFF2-40B4-BE49-F238E27FC236}">
                <a16:creationId xmlns:a16="http://schemas.microsoft.com/office/drawing/2014/main" xmlns="" id="{552F4682-3F02-2A70-A285-FB2D1822A4D6}"/>
              </a:ext>
            </a:extLst>
          </p:cNvPr>
          <p:cNvSpPr>
            <a:spLocks noGrp="1"/>
          </p:cNvSpPr>
          <p:nvPr>
            <p:ph type="body" sz="quarter" idx="21" hasCustomPrompt="1"/>
          </p:nvPr>
        </p:nvSpPr>
        <p:spPr>
          <a:xfrm>
            <a:off x="6385560" y="3616960"/>
            <a:ext cx="2029968" cy="182880"/>
          </a:xfrm>
        </p:spPr>
        <p:txBody>
          <a:bodyPr rtlCol="0" anchor="ctr">
            <a:noAutofit/>
          </a:bodyPr>
          <a:lstStyle>
            <a:lvl1pPr marL="0" indent="0" algn="ctr">
              <a:buNone/>
              <a:defRPr lang="ja-JP" sz="1200" spc="20" baseline="0"/>
            </a:lvl1pPr>
          </a:lstStyle>
          <a:p>
            <a:pPr lvl="0" rtl="0"/>
            <a:r>
              <a:rPr lang="ja-JP"/>
              <a:t>タイトル​​</a:t>
            </a:r>
          </a:p>
        </p:txBody>
      </p:sp>
      <p:sp>
        <p:nvSpPr>
          <p:cNvPr id="12" name="図プレースホルダー 16">
            <a:extLst>
              <a:ext uri="{FF2B5EF4-FFF2-40B4-BE49-F238E27FC236}">
                <a16:creationId xmlns:a16="http://schemas.microsoft.com/office/drawing/2014/main" xmlns="" id="{3D2AAC25-9404-1F6F-200C-5660F4995858}"/>
              </a:ext>
            </a:extLst>
          </p:cNvPr>
          <p:cNvSpPr>
            <a:spLocks noGrp="1"/>
          </p:cNvSpPr>
          <p:nvPr>
            <p:ph type="pic" sz="quarter" idx="27"/>
          </p:nvPr>
        </p:nvSpPr>
        <p:spPr>
          <a:xfrm>
            <a:off x="6385560" y="4144264"/>
            <a:ext cx="2029968" cy="1828800"/>
          </a:xfrm>
          <a:solidFill>
            <a:schemeClr val="accent4">
              <a:lumMod val="60000"/>
              <a:lumOff val="40000"/>
            </a:schemeClr>
          </a:solidFill>
          <a:ln>
            <a:noFill/>
          </a:ln>
        </p:spPr>
        <p:txBody>
          <a:bodyPr rtlCol="0" anchor="ctr">
            <a:noAutofit/>
          </a:bodyPr>
          <a:lstStyle>
            <a:lvl1pPr marL="0" indent="0" algn="ctr">
              <a:buNone/>
              <a:defRPr lang="ja-JP" sz="1400"/>
            </a:lvl1pPr>
          </a:lstStyle>
          <a:p>
            <a:pPr rtl="0"/>
            <a:r>
              <a:rPr lang="ja-JP" altLang="en-US"/>
              <a:t>アイコンをクリックして図を追加</a:t>
            </a:r>
            <a:endParaRPr lang="ja-JP" dirty="0"/>
          </a:p>
        </p:txBody>
      </p:sp>
      <p:sp>
        <p:nvSpPr>
          <p:cNvPr id="20" name="テキスト プレースホルダー 18">
            <a:extLst>
              <a:ext uri="{FF2B5EF4-FFF2-40B4-BE49-F238E27FC236}">
                <a16:creationId xmlns:a16="http://schemas.microsoft.com/office/drawing/2014/main" xmlns="" id="{AE4677E1-AC1B-AB9C-5E0C-794903DD1CEB}"/>
              </a:ext>
            </a:extLst>
          </p:cNvPr>
          <p:cNvSpPr>
            <a:spLocks noGrp="1"/>
          </p:cNvSpPr>
          <p:nvPr>
            <p:ph type="body" sz="quarter" idx="33" hasCustomPrompt="1"/>
          </p:nvPr>
        </p:nvSpPr>
        <p:spPr>
          <a:xfrm>
            <a:off x="6385560" y="5790184"/>
            <a:ext cx="2029968" cy="694944"/>
          </a:xfrm>
          <a:solidFill>
            <a:schemeClr val="accent1"/>
          </a:solidFill>
        </p:spPr>
        <p:txBody>
          <a:bodyPr lIns="0" tIns="155448" rIns="0" rtlCol="0" anchor="t">
            <a:noAutofit/>
          </a:bodyPr>
          <a:lstStyle>
            <a:lvl1pPr marL="0" indent="0" algn="ctr">
              <a:spcBef>
                <a:spcPts val="0"/>
              </a:spcBef>
              <a:buNone/>
              <a:defRPr lang="ja-JP" sz="1400" b="1" cap="all" spc="20" baseline="0">
                <a:solidFill>
                  <a:schemeClr val="accent6"/>
                </a:solidFill>
                <a:latin typeface="Meiryo UI" panose="020B0604020202020204" pitchFamily="34" charset="0"/>
                <a:ea typeface="Meiryo UI"/>
                <a:cs typeface="Arial" panose="020B0604020202020204" pitchFamily="34" charset="0"/>
              </a:defRPr>
            </a:lvl1pPr>
          </a:lstStyle>
          <a:p>
            <a:pPr lvl="0" rtl="0"/>
            <a:r>
              <a:rPr lang="ja-JP"/>
              <a:t>名前</a:t>
            </a:r>
          </a:p>
        </p:txBody>
      </p:sp>
      <p:sp>
        <p:nvSpPr>
          <p:cNvPr id="31" name="テキスト プレースホルダー 20">
            <a:extLst>
              <a:ext uri="{FF2B5EF4-FFF2-40B4-BE49-F238E27FC236}">
                <a16:creationId xmlns:a16="http://schemas.microsoft.com/office/drawing/2014/main" xmlns="" id="{826BBF6C-7198-3C15-CDCB-E72B08709C1F}"/>
              </a:ext>
            </a:extLst>
          </p:cNvPr>
          <p:cNvSpPr>
            <a:spLocks noGrp="1"/>
          </p:cNvSpPr>
          <p:nvPr>
            <p:ph type="body" sz="quarter" idx="34" hasCustomPrompt="1"/>
          </p:nvPr>
        </p:nvSpPr>
        <p:spPr>
          <a:xfrm>
            <a:off x="6385560" y="6215888"/>
            <a:ext cx="2029968" cy="182880"/>
          </a:xfrm>
        </p:spPr>
        <p:txBody>
          <a:bodyPr rtlCol="0" anchor="ctr">
            <a:noAutofit/>
          </a:bodyPr>
          <a:lstStyle>
            <a:lvl1pPr marL="0" indent="0" algn="ctr">
              <a:buNone/>
              <a:defRPr lang="ja-JP" sz="1200" spc="20" baseline="0"/>
            </a:lvl1pPr>
          </a:lstStyle>
          <a:p>
            <a:pPr lvl="0" rtl="0"/>
            <a:r>
              <a:rPr lang="ja-JP"/>
              <a:t>タイトル​​</a:t>
            </a:r>
          </a:p>
        </p:txBody>
      </p:sp>
      <p:sp>
        <p:nvSpPr>
          <p:cNvPr id="29" name="図プレースホルダー 16">
            <a:extLst>
              <a:ext uri="{FF2B5EF4-FFF2-40B4-BE49-F238E27FC236}">
                <a16:creationId xmlns:a16="http://schemas.microsoft.com/office/drawing/2014/main" xmlns="" id="{4F0F5D16-7316-B120-F378-E3D492FEEB9C}"/>
              </a:ext>
            </a:extLst>
          </p:cNvPr>
          <p:cNvSpPr>
            <a:spLocks noGrp="1"/>
          </p:cNvSpPr>
          <p:nvPr>
            <p:ph type="pic" sz="quarter" idx="23"/>
          </p:nvPr>
        </p:nvSpPr>
        <p:spPr>
          <a:xfrm>
            <a:off x="8942832" y="1545336"/>
            <a:ext cx="2029968" cy="1828800"/>
          </a:xfrm>
          <a:solidFill>
            <a:schemeClr val="accent4">
              <a:lumMod val="60000"/>
              <a:lumOff val="40000"/>
            </a:schemeClr>
          </a:solidFill>
          <a:ln>
            <a:noFill/>
          </a:ln>
        </p:spPr>
        <p:txBody>
          <a:bodyPr rtlCol="0" anchor="ctr">
            <a:noAutofit/>
          </a:bodyPr>
          <a:lstStyle>
            <a:lvl1pPr marL="0" indent="0" algn="ctr">
              <a:buNone/>
              <a:defRPr lang="ja-JP" sz="1400"/>
            </a:lvl1pPr>
          </a:lstStyle>
          <a:p>
            <a:pPr rtl="0"/>
            <a:r>
              <a:rPr lang="ja-JP" altLang="en-US"/>
              <a:t>アイコンをクリックして図を追加</a:t>
            </a:r>
            <a:endParaRPr lang="ja-JP" dirty="0"/>
          </a:p>
        </p:txBody>
      </p:sp>
      <p:sp>
        <p:nvSpPr>
          <p:cNvPr id="28" name="テキスト プレースホルダー 18">
            <a:extLst>
              <a:ext uri="{FF2B5EF4-FFF2-40B4-BE49-F238E27FC236}">
                <a16:creationId xmlns:a16="http://schemas.microsoft.com/office/drawing/2014/main" xmlns="" id="{47AC9724-9FC2-62FA-0DE7-3F9FE9B67A34}"/>
              </a:ext>
            </a:extLst>
          </p:cNvPr>
          <p:cNvSpPr>
            <a:spLocks noGrp="1"/>
          </p:cNvSpPr>
          <p:nvPr>
            <p:ph type="body" sz="quarter" idx="22" hasCustomPrompt="1"/>
          </p:nvPr>
        </p:nvSpPr>
        <p:spPr>
          <a:xfrm>
            <a:off x="8942832" y="3191256"/>
            <a:ext cx="2029968" cy="694944"/>
          </a:xfrm>
          <a:solidFill>
            <a:schemeClr val="accent1"/>
          </a:solidFill>
        </p:spPr>
        <p:txBody>
          <a:bodyPr lIns="0" tIns="155448" rIns="0" rtlCol="0" anchor="t">
            <a:noAutofit/>
          </a:bodyPr>
          <a:lstStyle>
            <a:lvl1pPr marL="0" indent="0" algn="ctr">
              <a:spcBef>
                <a:spcPts val="0"/>
              </a:spcBef>
              <a:buNone/>
              <a:defRPr lang="ja-JP" sz="1400" b="1" cap="all" spc="20" baseline="0">
                <a:solidFill>
                  <a:schemeClr val="accent6"/>
                </a:solidFill>
                <a:latin typeface="Meiryo UI" panose="020B0604020202020204" pitchFamily="34" charset="0"/>
                <a:ea typeface="Meiryo UI"/>
                <a:cs typeface="Arial" panose="020B0604020202020204" pitchFamily="34" charset="0"/>
              </a:defRPr>
            </a:lvl1pPr>
          </a:lstStyle>
          <a:p>
            <a:pPr lvl="0" rtl="0"/>
            <a:r>
              <a:rPr lang="ja-JP"/>
              <a:t>名前</a:t>
            </a:r>
          </a:p>
        </p:txBody>
      </p:sp>
      <p:sp>
        <p:nvSpPr>
          <p:cNvPr id="30" name="テキスト プレースホルダー 20">
            <a:extLst>
              <a:ext uri="{FF2B5EF4-FFF2-40B4-BE49-F238E27FC236}">
                <a16:creationId xmlns:a16="http://schemas.microsoft.com/office/drawing/2014/main" xmlns="" id="{114EE337-FC29-F325-E528-A3F809B28B5B}"/>
              </a:ext>
            </a:extLst>
          </p:cNvPr>
          <p:cNvSpPr>
            <a:spLocks noGrp="1"/>
          </p:cNvSpPr>
          <p:nvPr>
            <p:ph type="body" sz="quarter" idx="24" hasCustomPrompt="1"/>
          </p:nvPr>
        </p:nvSpPr>
        <p:spPr>
          <a:xfrm>
            <a:off x="8942832" y="3616960"/>
            <a:ext cx="2029968" cy="182880"/>
          </a:xfrm>
        </p:spPr>
        <p:txBody>
          <a:bodyPr rtlCol="0" anchor="ctr">
            <a:noAutofit/>
          </a:bodyPr>
          <a:lstStyle>
            <a:lvl1pPr marL="0" indent="0" algn="ctr">
              <a:buNone/>
              <a:defRPr lang="ja-JP" sz="1200" spc="20" baseline="0"/>
            </a:lvl1pPr>
          </a:lstStyle>
          <a:p>
            <a:pPr lvl="0" rtl="0"/>
            <a:r>
              <a:rPr lang="ja-JP"/>
              <a:t>タイトル</a:t>
            </a:r>
          </a:p>
        </p:txBody>
      </p:sp>
      <p:sp>
        <p:nvSpPr>
          <p:cNvPr id="13" name="図プレースホルダー 16">
            <a:extLst>
              <a:ext uri="{FF2B5EF4-FFF2-40B4-BE49-F238E27FC236}">
                <a16:creationId xmlns:a16="http://schemas.microsoft.com/office/drawing/2014/main" xmlns="" id="{90CBAA5D-3D9B-0CB5-E527-996433638BE3}"/>
              </a:ext>
            </a:extLst>
          </p:cNvPr>
          <p:cNvSpPr>
            <a:spLocks noGrp="1"/>
          </p:cNvSpPr>
          <p:nvPr>
            <p:ph type="pic" sz="quarter" idx="28"/>
          </p:nvPr>
        </p:nvSpPr>
        <p:spPr>
          <a:xfrm>
            <a:off x="8942832" y="4144264"/>
            <a:ext cx="2029968" cy="1828800"/>
          </a:xfrm>
          <a:solidFill>
            <a:schemeClr val="accent4">
              <a:lumMod val="60000"/>
              <a:lumOff val="40000"/>
            </a:schemeClr>
          </a:solidFill>
          <a:ln>
            <a:noFill/>
          </a:ln>
        </p:spPr>
        <p:txBody>
          <a:bodyPr rtlCol="0" anchor="ctr">
            <a:noAutofit/>
          </a:bodyPr>
          <a:lstStyle>
            <a:lvl1pPr marL="0" indent="0" algn="ctr">
              <a:buNone/>
              <a:defRPr lang="ja-JP" sz="1400"/>
            </a:lvl1pPr>
          </a:lstStyle>
          <a:p>
            <a:pPr rtl="0"/>
            <a:r>
              <a:rPr lang="ja-JP" altLang="en-US"/>
              <a:t>アイコンをクリックして図を追加</a:t>
            </a:r>
            <a:endParaRPr lang="ja-JP" dirty="0"/>
          </a:p>
        </p:txBody>
      </p:sp>
      <p:sp>
        <p:nvSpPr>
          <p:cNvPr id="32" name="テキスト プレースホルダー 18">
            <a:extLst>
              <a:ext uri="{FF2B5EF4-FFF2-40B4-BE49-F238E27FC236}">
                <a16:creationId xmlns:a16="http://schemas.microsoft.com/office/drawing/2014/main" xmlns="" id="{5B47333C-2F5E-FA7D-5DD1-191E0F421B61}"/>
              </a:ext>
            </a:extLst>
          </p:cNvPr>
          <p:cNvSpPr>
            <a:spLocks noGrp="1"/>
          </p:cNvSpPr>
          <p:nvPr>
            <p:ph type="body" sz="quarter" idx="35" hasCustomPrompt="1"/>
          </p:nvPr>
        </p:nvSpPr>
        <p:spPr>
          <a:xfrm>
            <a:off x="8942832" y="5790184"/>
            <a:ext cx="2029968" cy="694944"/>
          </a:xfrm>
          <a:solidFill>
            <a:schemeClr val="accent4"/>
          </a:solidFill>
        </p:spPr>
        <p:txBody>
          <a:bodyPr lIns="0" tIns="155448" rIns="0" rtlCol="0" anchor="t">
            <a:noAutofit/>
          </a:bodyPr>
          <a:lstStyle>
            <a:lvl1pPr marL="0" indent="0" algn="ctr">
              <a:spcBef>
                <a:spcPts val="0"/>
              </a:spcBef>
              <a:buNone/>
              <a:defRPr lang="ja-JP" sz="1400" b="1" cap="all" spc="20" baseline="0">
                <a:solidFill>
                  <a:schemeClr val="accent6"/>
                </a:solidFill>
                <a:latin typeface="Meiryo UI" panose="020B0604020202020204" pitchFamily="34" charset="0"/>
                <a:ea typeface="Meiryo UI"/>
                <a:cs typeface="Arial" panose="020B0604020202020204" pitchFamily="34" charset="0"/>
              </a:defRPr>
            </a:lvl1pPr>
          </a:lstStyle>
          <a:p>
            <a:pPr lvl="0" rtl="0"/>
            <a:r>
              <a:rPr lang="ja-JP"/>
              <a:t>名前</a:t>
            </a:r>
          </a:p>
        </p:txBody>
      </p:sp>
      <p:sp>
        <p:nvSpPr>
          <p:cNvPr id="33" name="テキスト プレースホルダー 20">
            <a:extLst>
              <a:ext uri="{FF2B5EF4-FFF2-40B4-BE49-F238E27FC236}">
                <a16:creationId xmlns:a16="http://schemas.microsoft.com/office/drawing/2014/main" xmlns="" id="{D0AA2AE2-5A11-76D4-4D9C-B6B24D1419D0}"/>
              </a:ext>
            </a:extLst>
          </p:cNvPr>
          <p:cNvSpPr>
            <a:spLocks noGrp="1"/>
          </p:cNvSpPr>
          <p:nvPr>
            <p:ph type="body" sz="quarter" idx="36" hasCustomPrompt="1"/>
          </p:nvPr>
        </p:nvSpPr>
        <p:spPr>
          <a:xfrm>
            <a:off x="8942832" y="6215888"/>
            <a:ext cx="2029968" cy="182880"/>
          </a:xfrm>
        </p:spPr>
        <p:txBody>
          <a:bodyPr rtlCol="0" anchor="ctr">
            <a:noAutofit/>
          </a:bodyPr>
          <a:lstStyle>
            <a:lvl1pPr marL="0" indent="0" algn="ctr">
              <a:buNone/>
              <a:defRPr lang="ja-JP" sz="1200" spc="20" baseline="0"/>
            </a:lvl1pPr>
          </a:lstStyle>
          <a:p>
            <a:pPr lvl="0" rtl="0"/>
            <a:r>
              <a:rPr lang="ja-JP"/>
              <a:t>タイトル</a:t>
            </a:r>
          </a:p>
        </p:txBody>
      </p:sp>
    </p:spTree>
    <p:extLst>
      <p:ext uri="{BB962C8B-B14F-4D97-AF65-F5344CB8AC3E}">
        <p14:creationId xmlns:p14="http://schemas.microsoft.com/office/powerpoint/2010/main" val="19007091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5 列">
    <p:spTree>
      <p:nvGrpSpPr>
        <p:cNvPr id="1" name=""/>
        <p:cNvGrpSpPr/>
        <p:nvPr/>
      </p:nvGrpSpPr>
      <p:grpSpPr>
        <a:xfrm>
          <a:off x="0" y="0"/>
          <a:ext cx="0" cy="0"/>
          <a:chOff x="0" y="0"/>
          <a:chExt cx="0" cy="0"/>
        </a:xfrm>
      </p:grpSpPr>
      <p:sp>
        <p:nvSpPr>
          <p:cNvPr id="16" name="長方形 15">
            <a:extLst>
              <a:ext uri="{FF2B5EF4-FFF2-40B4-BE49-F238E27FC236}">
                <a16:creationId xmlns:a16="http://schemas.microsoft.com/office/drawing/2014/main" xmlns="" id="{B950ED98-B5D1-206C-403F-FA954F9D2CFF}"/>
              </a:ext>
            </a:extLst>
          </p:cNvPr>
          <p:cNvSpPr/>
          <p:nvPr userDrawn="1"/>
        </p:nvSpPr>
        <p:spPr>
          <a:xfrm>
            <a:off x="685338"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stStyle>
          <a:p>
            <a:pPr algn="ctr" rtl="0"/>
            <a:endParaRPr lang="ja-JP"/>
          </a:p>
        </p:txBody>
      </p:sp>
      <p:sp>
        <p:nvSpPr>
          <p:cNvPr id="18" name="長方形 17">
            <a:extLst>
              <a:ext uri="{FF2B5EF4-FFF2-40B4-BE49-F238E27FC236}">
                <a16:creationId xmlns:a16="http://schemas.microsoft.com/office/drawing/2014/main" xmlns="" id="{0E8643CE-01D9-3E5E-15F6-20689F775F15}"/>
              </a:ext>
            </a:extLst>
          </p:cNvPr>
          <p:cNvSpPr/>
          <p:nvPr userDrawn="1"/>
        </p:nvSpPr>
        <p:spPr>
          <a:xfrm>
            <a:off x="2900911"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stStyle>
          <a:p>
            <a:pPr algn="ctr" rtl="0"/>
            <a:endParaRPr lang="ja-JP"/>
          </a:p>
        </p:txBody>
      </p:sp>
      <p:sp>
        <p:nvSpPr>
          <p:cNvPr id="20" name="長方形 19">
            <a:extLst>
              <a:ext uri="{FF2B5EF4-FFF2-40B4-BE49-F238E27FC236}">
                <a16:creationId xmlns:a16="http://schemas.microsoft.com/office/drawing/2014/main" xmlns="" id="{5AF82DDD-EDEC-7D87-F43A-113C5E4A4FE7}"/>
              </a:ext>
            </a:extLst>
          </p:cNvPr>
          <p:cNvSpPr/>
          <p:nvPr userDrawn="1"/>
        </p:nvSpPr>
        <p:spPr>
          <a:xfrm>
            <a:off x="5116484"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stStyle>
          <a:p>
            <a:pPr algn="ctr" rtl="0"/>
            <a:endParaRPr lang="ja-JP"/>
          </a:p>
        </p:txBody>
      </p:sp>
      <p:sp>
        <p:nvSpPr>
          <p:cNvPr id="22" name="長方形 21">
            <a:extLst>
              <a:ext uri="{FF2B5EF4-FFF2-40B4-BE49-F238E27FC236}">
                <a16:creationId xmlns:a16="http://schemas.microsoft.com/office/drawing/2014/main" xmlns="" id="{E47E492E-967F-54B7-55B1-08A5E1C3615B}"/>
              </a:ext>
            </a:extLst>
          </p:cNvPr>
          <p:cNvSpPr/>
          <p:nvPr userDrawn="1"/>
        </p:nvSpPr>
        <p:spPr>
          <a:xfrm>
            <a:off x="9547629" y="3796480"/>
            <a:ext cx="2011680" cy="15179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stStyle>
          <a:p>
            <a:pPr algn="ctr" rtl="0"/>
            <a:endParaRPr lang="ja-JP"/>
          </a:p>
        </p:txBody>
      </p:sp>
      <p:sp>
        <p:nvSpPr>
          <p:cNvPr id="24" name="長方形 23">
            <a:extLst>
              <a:ext uri="{FF2B5EF4-FFF2-40B4-BE49-F238E27FC236}">
                <a16:creationId xmlns:a16="http://schemas.microsoft.com/office/drawing/2014/main" xmlns="" id="{DC0053FE-E44A-CA97-F782-67FC633E722E}"/>
              </a:ext>
            </a:extLst>
          </p:cNvPr>
          <p:cNvSpPr/>
          <p:nvPr userDrawn="1"/>
        </p:nvSpPr>
        <p:spPr>
          <a:xfrm>
            <a:off x="7332057" y="3796480"/>
            <a:ext cx="2011680" cy="1517904"/>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ja-JP"/>
            </a:defPPr>
          </a:lstStyle>
          <a:p>
            <a:pPr algn="ctr" rtl="0"/>
            <a:endParaRPr lang="ja-JP"/>
          </a:p>
        </p:txBody>
      </p:sp>
      <p:sp>
        <p:nvSpPr>
          <p:cNvPr id="2" name="タイトル 1">
            <a:extLst>
              <a:ext uri="{FF2B5EF4-FFF2-40B4-BE49-F238E27FC236}">
                <a16:creationId xmlns:a16="http://schemas.microsoft.com/office/drawing/2014/main" xmlns="" id="{67445A0A-815D-3414-088B-C041E6742DBE}"/>
              </a:ext>
            </a:extLst>
          </p:cNvPr>
          <p:cNvSpPr>
            <a:spLocks noGrp="1"/>
          </p:cNvSpPr>
          <p:nvPr>
            <p:ph type="title"/>
          </p:nvPr>
        </p:nvSpPr>
        <p:spPr>
          <a:xfrm>
            <a:off x="758952" y="841248"/>
            <a:ext cx="10671048" cy="768096"/>
          </a:xfrm>
        </p:spPr>
        <p:txBody>
          <a:bodyPr rtlCol="0">
            <a:noAutofit/>
          </a:bodyPr>
          <a:lstStyle>
            <a:lvl1pPr>
              <a:lnSpc>
                <a:spcPct val="100000"/>
              </a:lnSpc>
              <a:defRPr lang="ja-JP"/>
            </a:lvl1pPr>
          </a:lstStyle>
          <a:p>
            <a:pPr rtl="0"/>
            <a:r>
              <a:rPr lang="ja-JP" altLang="en-US" b="1"/>
              <a:t>マスター タイトルの書式設定</a:t>
            </a:r>
            <a:endParaRPr lang="ja-JP" b="1" dirty="0"/>
          </a:p>
        </p:txBody>
      </p:sp>
      <p:sp>
        <p:nvSpPr>
          <p:cNvPr id="4" name="フッター プレースホルダー 3">
            <a:extLst>
              <a:ext uri="{FF2B5EF4-FFF2-40B4-BE49-F238E27FC236}">
                <a16:creationId xmlns:a16="http://schemas.microsoft.com/office/drawing/2014/main" xmlns="" id="{317B5E29-6335-83BC-FA01-FAE422D2658B}"/>
              </a:ext>
            </a:extLst>
          </p:cNvPr>
          <p:cNvSpPr>
            <a:spLocks noGrp="1"/>
          </p:cNvSpPr>
          <p:nvPr>
            <p:ph type="ftr" sz="quarter" idx="11"/>
          </p:nvPr>
        </p:nvSpPr>
        <p:spPr/>
        <p:txBody>
          <a:bodyPr rtlCol="0">
            <a:noAutofit/>
          </a:bodyPr>
          <a:lstStyle>
            <a:defPPr>
              <a:defRPr lang="ja-JP"/>
            </a:defPPr>
          </a:lstStyle>
          <a:p>
            <a:pPr rtl="0"/>
            <a:r>
              <a:rPr lang="ja-JP" dirty="0"/>
              <a:t>プレゼンテーションのタイトル</a:t>
            </a:r>
          </a:p>
        </p:txBody>
      </p:sp>
      <p:sp>
        <p:nvSpPr>
          <p:cNvPr id="5" name="スライド番号プレースホルダー 4">
            <a:extLst>
              <a:ext uri="{FF2B5EF4-FFF2-40B4-BE49-F238E27FC236}">
                <a16:creationId xmlns:a16="http://schemas.microsoft.com/office/drawing/2014/main" xmlns="" id="{536476D1-B61A-E9FD-E266-768B405CC30B}"/>
              </a:ext>
            </a:extLst>
          </p:cNvPr>
          <p:cNvSpPr>
            <a:spLocks noGrp="1"/>
          </p:cNvSpPr>
          <p:nvPr>
            <p:ph type="sldNum" sz="quarter" idx="12"/>
          </p:nvPr>
        </p:nvSpPr>
        <p:spPr/>
        <p:txBody>
          <a:bodyPr rtlCol="0">
            <a:noAutofit/>
          </a:bodyPr>
          <a:lstStyle>
            <a:defPPr>
              <a:defRPr lang="ja-JP"/>
            </a:defPPr>
          </a:lstStyle>
          <a:p>
            <a:pPr rtl="0"/>
            <a:fld id="{48F63A3B-78C7-47BE-AE5E-E10140E04643}" type="slidenum">
              <a:rPr lang="ja-JP" smtClean="0"/>
              <a:pPr/>
              <a:t>‹#›</a:t>
            </a:fld>
            <a:endParaRPr lang="ja-JP" dirty="0"/>
          </a:p>
        </p:txBody>
      </p:sp>
      <p:sp>
        <p:nvSpPr>
          <p:cNvPr id="46" name="テキスト プレースホルダー 2">
            <a:extLst>
              <a:ext uri="{FF2B5EF4-FFF2-40B4-BE49-F238E27FC236}">
                <a16:creationId xmlns:a16="http://schemas.microsoft.com/office/drawing/2014/main" xmlns="" id="{C025625F-8274-840F-6DD8-D36687CB8F7E}"/>
              </a:ext>
            </a:extLst>
          </p:cNvPr>
          <p:cNvSpPr>
            <a:spLocks noGrp="1"/>
          </p:cNvSpPr>
          <p:nvPr>
            <p:ph type="body" idx="1"/>
          </p:nvPr>
        </p:nvSpPr>
        <p:spPr>
          <a:xfrm>
            <a:off x="685338" y="2491684"/>
            <a:ext cx="2011680" cy="2825173"/>
          </a:xfrm>
          <a:noFill/>
          <a:ln w="12700">
            <a:solidFill>
              <a:schemeClr val="accent1"/>
            </a:solidFill>
          </a:ln>
        </p:spPr>
        <p:txBody>
          <a:bodyPr tIns="685800" rtlCol="0" anchor="t">
            <a:noAutofit/>
          </a:bodyPr>
          <a:lstStyle>
            <a:lvl1pPr marL="0" indent="0" algn="ctr">
              <a:lnSpc>
                <a:spcPct val="100000"/>
              </a:lnSpc>
              <a:spcBef>
                <a:spcPts val="0"/>
              </a:spcBef>
              <a:buNone/>
              <a:defRPr lang="ja-JP" sz="1800" b="1" cap="all" spc="0" baseline="0">
                <a:solidFill>
                  <a:schemeClr val="accent6"/>
                </a:solidFill>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altLang="en-US"/>
              <a:t>マスター テキストの書式設定</a:t>
            </a:r>
          </a:p>
        </p:txBody>
      </p:sp>
      <p:sp>
        <p:nvSpPr>
          <p:cNvPr id="64" name="図プレースホルダー 62">
            <a:extLst>
              <a:ext uri="{FF2B5EF4-FFF2-40B4-BE49-F238E27FC236}">
                <a16:creationId xmlns:a16="http://schemas.microsoft.com/office/drawing/2014/main" xmlns="" id="{2F18FBB7-2D21-7954-1324-C7D3BFE5C85D}"/>
              </a:ext>
            </a:extLst>
          </p:cNvPr>
          <p:cNvSpPr>
            <a:spLocks noGrp="1"/>
          </p:cNvSpPr>
          <p:nvPr>
            <p:ph type="pic" sz="quarter" idx="23"/>
          </p:nvPr>
        </p:nvSpPr>
        <p:spPr>
          <a:xfrm>
            <a:off x="1339134" y="2111058"/>
            <a:ext cx="704088" cy="704088"/>
          </a:xfrm>
          <a:prstGeom prst="ellipse">
            <a:avLst/>
          </a:prstGeom>
          <a:solidFill>
            <a:schemeClr val="accent1"/>
          </a:solidFill>
        </p:spPr>
        <p:txBody>
          <a:bodyPr lIns="0" tIns="0" rIns="0" bIns="0" rtlCol="0" anchor="ctr">
            <a:noAutofit/>
          </a:bodyPr>
          <a:lstStyle>
            <a:lvl1pPr marL="0" indent="0" algn="ctr">
              <a:buNone/>
              <a:defRPr lang="ja-JP" sz="900"/>
            </a:lvl1pPr>
          </a:lstStyle>
          <a:p>
            <a:pPr rtl="0"/>
            <a:r>
              <a:rPr lang="ja-JP" altLang="en-US"/>
              <a:t>アイコンをクリックして図を追加</a:t>
            </a:r>
            <a:endParaRPr lang="ja-JP" dirty="0"/>
          </a:p>
        </p:txBody>
      </p:sp>
      <p:sp>
        <p:nvSpPr>
          <p:cNvPr id="52" name="テキスト プレースホルダー 51">
            <a:extLst>
              <a:ext uri="{FF2B5EF4-FFF2-40B4-BE49-F238E27FC236}">
                <a16:creationId xmlns:a16="http://schemas.microsoft.com/office/drawing/2014/main" xmlns="" id="{2EF54C35-5F8E-4E0A-AB4D-97E38121910A}"/>
              </a:ext>
            </a:extLst>
          </p:cNvPr>
          <p:cNvSpPr>
            <a:spLocks noGrp="1"/>
          </p:cNvSpPr>
          <p:nvPr>
            <p:ph type="body" sz="quarter" idx="18"/>
          </p:nvPr>
        </p:nvSpPr>
        <p:spPr>
          <a:xfrm>
            <a:off x="731058" y="3888404"/>
            <a:ext cx="1920240" cy="1371600"/>
          </a:xfrm>
          <a:noFill/>
          <a:ln>
            <a:noFill/>
          </a:ln>
        </p:spPr>
        <p:txBody>
          <a:bodyPr lIns="91440" rIns="91440" rtlCol="0" anchor="ctr">
            <a:noAutofit/>
          </a:bodyPr>
          <a:lstStyle>
            <a:lvl1pPr marL="0" indent="0" algn="ctr">
              <a:spcBef>
                <a:spcPts val="0"/>
              </a:spcBef>
              <a:buNone/>
              <a:defRPr lang="ja-JP" sz="1500"/>
            </a:lvl1pPr>
          </a:lstStyle>
          <a:p>
            <a:pPr lvl="0" rtl="0"/>
            <a:r>
              <a:rPr lang="ja-JP" altLang="en-US"/>
              <a:t>マスター テキストの書式設定</a:t>
            </a:r>
          </a:p>
        </p:txBody>
      </p:sp>
      <p:sp>
        <p:nvSpPr>
          <p:cNvPr id="47" name="テキスト プレースホルダー 4">
            <a:extLst>
              <a:ext uri="{FF2B5EF4-FFF2-40B4-BE49-F238E27FC236}">
                <a16:creationId xmlns:a16="http://schemas.microsoft.com/office/drawing/2014/main" xmlns="" id="{79F9AD31-B0C5-3563-C73A-8B6297FCFD1C}"/>
              </a:ext>
            </a:extLst>
          </p:cNvPr>
          <p:cNvSpPr>
            <a:spLocks noGrp="1"/>
          </p:cNvSpPr>
          <p:nvPr>
            <p:ph type="body" sz="quarter" idx="3"/>
          </p:nvPr>
        </p:nvSpPr>
        <p:spPr>
          <a:xfrm>
            <a:off x="2900910" y="2491684"/>
            <a:ext cx="2011680" cy="2825173"/>
          </a:xfrm>
          <a:noFill/>
          <a:ln w="12700">
            <a:solidFill>
              <a:schemeClr val="accent3"/>
            </a:solidFill>
          </a:ln>
        </p:spPr>
        <p:txBody>
          <a:bodyPr tIns="685800" rtlCol="0" anchor="t">
            <a:noAutofit/>
          </a:bodyPr>
          <a:lstStyle>
            <a:lvl1pPr marL="0" indent="0" algn="ctr">
              <a:lnSpc>
                <a:spcPct val="100000"/>
              </a:lnSpc>
              <a:spcBef>
                <a:spcPts val="0"/>
              </a:spcBef>
              <a:buNone/>
              <a:defRPr lang="ja-JP" sz="1800" b="1" cap="all" spc="0" baseline="0">
                <a:solidFill>
                  <a:schemeClr val="accent6"/>
                </a:solidFill>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altLang="en-US"/>
              <a:t>マスター テキストの書式設定</a:t>
            </a:r>
          </a:p>
        </p:txBody>
      </p:sp>
      <p:sp>
        <p:nvSpPr>
          <p:cNvPr id="68" name="図プレースホルダー 62">
            <a:extLst>
              <a:ext uri="{FF2B5EF4-FFF2-40B4-BE49-F238E27FC236}">
                <a16:creationId xmlns:a16="http://schemas.microsoft.com/office/drawing/2014/main" xmlns="" id="{05E8E8EF-4954-870B-04E5-82BC660A6738}"/>
              </a:ext>
            </a:extLst>
          </p:cNvPr>
          <p:cNvSpPr>
            <a:spLocks noGrp="1"/>
          </p:cNvSpPr>
          <p:nvPr>
            <p:ph type="pic" sz="quarter" idx="27"/>
          </p:nvPr>
        </p:nvSpPr>
        <p:spPr>
          <a:xfrm>
            <a:off x="3554707" y="2111058"/>
            <a:ext cx="704088" cy="704088"/>
          </a:xfrm>
          <a:prstGeom prst="ellipse">
            <a:avLst/>
          </a:prstGeom>
          <a:solidFill>
            <a:schemeClr val="accent3"/>
          </a:solidFill>
        </p:spPr>
        <p:txBody>
          <a:bodyPr lIns="0" tIns="0" rIns="0" bIns="0" rtlCol="0" anchor="ctr">
            <a:noAutofit/>
          </a:bodyPr>
          <a:lstStyle>
            <a:lvl1pPr marL="0" indent="0" algn="ctr">
              <a:buNone/>
              <a:defRPr lang="ja-JP" sz="900"/>
            </a:lvl1pPr>
          </a:lstStyle>
          <a:p>
            <a:pPr rtl="0"/>
            <a:r>
              <a:rPr lang="ja-JP" altLang="en-US"/>
              <a:t>アイコンをクリックして図を追加</a:t>
            </a:r>
            <a:endParaRPr lang="ja-JP" dirty="0"/>
          </a:p>
        </p:txBody>
      </p:sp>
      <p:sp>
        <p:nvSpPr>
          <p:cNvPr id="58" name="テキスト プレースホルダー 51">
            <a:extLst>
              <a:ext uri="{FF2B5EF4-FFF2-40B4-BE49-F238E27FC236}">
                <a16:creationId xmlns:a16="http://schemas.microsoft.com/office/drawing/2014/main" xmlns="" id="{75981CD1-EA26-D1CF-F19E-B58C16BA8A69}"/>
              </a:ext>
            </a:extLst>
          </p:cNvPr>
          <p:cNvSpPr>
            <a:spLocks noGrp="1"/>
          </p:cNvSpPr>
          <p:nvPr>
            <p:ph type="body" sz="quarter" idx="19"/>
          </p:nvPr>
        </p:nvSpPr>
        <p:spPr>
          <a:xfrm>
            <a:off x="2946630" y="3888404"/>
            <a:ext cx="1920240" cy="1371600"/>
          </a:xfrm>
          <a:noFill/>
          <a:ln>
            <a:noFill/>
          </a:ln>
        </p:spPr>
        <p:txBody>
          <a:bodyPr lIns="91440" rIns="91440" rtlCol="0" anchor="ctr">
            <a:noAutofit/>
          </a:bodyPr>
          <a:lstStyle>
            <a:lvl1pPr marL="0" indent="0" algn="ctr">
              <a:spcBef>
                <a:spcPts val="0"/>
              </a:spcBef>
              <a:buNone/>
              <a:defRPr lang="ja-JP" sz="1500"/>
            </a:lvl1pPr>
          </a:lstStyle>
          <a:p>
            <a:pPr lvl="0" rtl="0"/>
            <a:r>
              <a:rPr lang="ja-JP" altLang="en-US"/>
              <a:t>マスター テキストの書式設定</a:t>
            </a:r>
          </a:p>
        </p:txBody>
      </p:sp>
      <p:sp>
        <p:nvSpPr>
          <p:cNvPr id="48" name="テキスト プレースホルダー 4">
            <a:extLst>
              <a:ext uri="{FF2B5EF4-FFF2-40B4-BE49-F238E27FC236}">
                <a16:creationId xmlns:a16="http://schemas.microsoft.com/office/drawing/2014/main" xmlns="" id="{3A09BBD1-5CBC-B0EF-71C0-054FCB989BC6}"/>
              </a:ext>
            </a:extLst>
          </p:cNvPr>
          <p:cNvSpPr>
            <a:spLocks noGrp="1"/>
          </p:cNvSpPr>
          <p:nvPr>
            <p:ph type="body" sz="quarter" idx="13"/>
          </p:nvPr>
        </p:nvSpPr>
        <p:spPr>
          <a:xfrm>
            <a:off x="5116484" y="2491684"/>
            <a:ext cx="2011680" cy="2825173"/>
          </a:xfrm>
          <a:noFill/>
          <a:ln w="12700">
            <a:solidFill>
              <a:schemeClr val="accent1"/>
            </a:solidFill>
          </a:ln>
        </p:spPr>
        <p:txBody>
          <a:bodyPr tIns="685800" rtlCol="0" anchor="t">
            <a:noAutofit/>
          </a:bodyPr>
          <a:lstStyle>
            <a:lvl1pPr marL="0" indent="0" algn="ctr">
              <a:lnSpc>
                <a:spcPct val="100000"/>
              </a:lnSpc>
              <a:spcBef>
                <a:spcPts val="0"/>
              </a:spcBef>
              <a:buNone/>
              <a:defRPr lang="ja-JP" sz="1800" b="1" cap="all" spc="0" baseline="0">
                <a:solidFill>
                  <a:schemeClr val="accent6"/>
                </a:solidFill>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altLang="en-US"/>
              <a:t>マスター テキストの書式設定</a:t>
            </a:r>
          </a:p>
        </p:txBody>
      </p:sp>
      <p:sp>
        <p:nvSpPr>
          <p:cNvPr id="67" name="図プレースホルダー 62">
            <a:extLst>
              <a:ext uri="{FF2B5EF4-FFF2-40B4-BE49-F238E27FC236}">
                <a16:creationId xmlns:a16="http://schemas.microsoft.com/office/drawing/2014/main" xmlns="" id="{4AD0C8C9-DB5A-6DC8-2729-A21F1A5CF174}"/>
              </a:ext>
            </a:extLst>
          </p:cNvPr>
          <p:cNvSpPr>
            <a:spLocks noGrp="1"/>
          </p:cNvSpPr>
          <p:nvPr>
            <p:ph type="pic" sz="quarter" idx="26"/>
          </p:nvPr>
        </p:nvSpPr>
        <p:spPr>
          <a:xfrm>
            <a:off x="5770280" y="2111058"/>
            <a:ext cx="704088" cy="704088"/>
          </a:xfrm>
          <a:prstGeom prst="ellipse">
            <a:avLst/>
          </a:prstGeom>
          <a:solidFill>
            <a:schemeClr val="accent1"/>
          </a:solidFill>
        </p:spPr>
        <p:txBody>
          <a:bodyPr lIns="0" tIns="0" rIns="0" bIns="0" rtlCol="0" anchor="ctr">
            <a:noAutofit/>
          </a:bodyPr>
          <a:lstStyle>
            <a:lvl1pPr marL="0" indent="0" algn="ctr">
              <a:buNone/>
              <a:defRPr lang="ja-JP" sz="900"/>
            </a:lvl1pPr>
          </a:lstStyle>
          <a:p>
            <a:pPr rtl="0"/>
            <a:r>
              <a:rPr lang="ja-JP" altLang="en-US"/>
              <a:t>アイコンをクリックして図を追加</a:t>
            </a:r>
            <a:endParaRPr lang="ja-JP" dirty="0"/>
          </a:p>
        </p:txBody>
      </p:sp>
      <p:sp>
        <p:nvSpPr>
          <p:cNvPr id="59" name="テキスト プレースホルダー 51">
            <a:extLst>
              <a:ext uri="{FF2B5EF4-FFF2-40B4-BE49-F238E27FC236}">
                <a16:creationId xmlns:a16="http://schemas.microsoft.com/office/drawing/2014/main" xmlns="" id="{F02DE2DC-F65C-32A5-5821-89FB2F53C325}"/>
              </a:ext>
            </a:extLst>
          </p:cNvPr>
          <p:cNvSpPr>
            <a:spLocks noGrp="1"/>
          </p:cNvSpPr>
          <p:nvPr>
            <p:ph type="body" sz="quarter" idx="20"/>
          </p:nvPr>
        </p:nvSpPr>
        <p:spPr>
          <a:xfrm>
            <a:off x="5162204" y="3888404"/>
            <a:ext cx="1920240" cy="1371600"/>
          </a:xfrm>
          <a:noFill/>
          <a:ln>
            <a:noFill/>
          </a:ln>
        </p:spPr>
        <p:txBody>
          <a:bodyPr lIns="91440" rIns="91440" rtlCol="0" anchor="ctr">
            <a:noAutofit/>
          </a:bodyPr>
          <a:lstStyle>
            <a:lvl1pPr marL="0" indent="0" algn="ctr">
              <a:spcBef>
                <a:spcPts val="0"/>
              </a:spcBef>
              <a:buNone/>
              <a:defRPr lang="ja-JP" sz="1500"/>
            </a:lvl1pPr>
          </a:lstStyle>
          <a:p>
            <a:pPr lvl="0" rtl="0"/>
            <a:r>
              <a:rPr lang="ja-JP" altLang="en-US"/>
              <a:t>マスター テキストの書式設定</a:t>
            </a:r>
          </a:p>
        </p:txBody>
      </p:sp>
      <p:sp>
        <p:nvSpPr>
          <p:cNvPr id="49" name="テキスト プレースホルダー 4">
            <a:extLst>
              <a:ext uri="{FF2B5EF4-FFF2-40B4-BE49-F238E27FC236}">
                <a16:creationId xmlns:a16="http://schemas.microsoft.com/office/drawing/2014/main" xmlns="" id="{084A0326-A0B8-1723-B8BA-B015344F2DCE}"/>
              </a:ext>
            </a:extLst>
          </p:cNvPr>
          <p:cNvSpPr>
            <a:spLocks noGrp="1"/>
          </p:cNvSpPr>
          <p:nvPr>
            <p:ph type="body" sz="quarter" idx="15"/>
          </p:nvPr>
        </p:nvSpPr>
        <p:spPr>
          <a:xfrm>
            <a:off x="7332057" y="2491684"/>
            <a:ext cx="2011680" cy="2825173"/>
          </a:xfrm>
          <a:noFill/>
          <a:ln w="12700">
            <a:solidFill>
              <a:schemeClr val="accent3"/>
            </a:solidFill>
          </a:ln>
        </p:spPr>
        <p:txBody>
          <a:bodyPr tIns="685800" rtlCol="0" anchor="t">
            <a:noAutofit/>
          </a:bodyPr>
          <a:lstStyle>
            <a:lvl1pPr marL="0" indent="0" algn="ctr">
              <a:lnSpc>
                <a:spcPct val="100000"/>
              </a:lnSpc>
              <a:spcBef>
                <a:spcPts val="0"/>
              </a:spcBef>
              <a:buNone/>
              <a:defRPr lang="ja-JP" sz="1800" b="1" cap="all" spc="0" baseline="0">
                <a:solidFill>
                  <a:schemeClr val="accent6"/>
                </a:solidFill>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altLang="en-US"/>
              <a:t>マスター テキストの書式設定</a:t>
            </a:r>
          </a:p>
        </p:txBody>
      </p:sp>
      <p:sp>
        <p:nvSpPr>
          <p:cNvPr id="66" name="図プレースホルダー 62">
            <a:extLst>
              <a:ext uri="{FF2B5EF4-FFF2-40B4-BE49-F238E27FC236}">
                <a16:creationId xmlns:a16="http://schemas.microsoft.com/office/drawing/2014/main" xmlns="" id="{139354A0-F5DF-3AC5-5E8B-A41146C26F3C}"/>
              </a:ext>
            </a:extLst>
          </p:cNvPr>
          <p:cNvSpPr>
            <a:spLocks noGrp="1"/>
          </p:cNvSpPr>
          <p:nvPr>
            <p:ph type="pic" sz="quarter" idx="25"/>
          </p:nvPr>
        </p:nvSpPr>
        <p:spPr>
          <a:xfrm>
            <a:off x="7985853" y="2111058"/>
            <a:ext cx="704088" cy="704088"/>
          </a:xfrm>
          <a:prstGeom prst="ellipse">
            <a:avLst/>
          </a:prstGeom>
          <a:solidFill>
            <a:schemeClr val="accent3"/>
          </a:solidFill>
        </p:spPr>
        <p:txBody>
          <a:bodyPr lIns="0" tIns="0" rIns="0" bIns="0" rtlCol="0" anchor="ctr">
            <a:noAutofit/>
          </a:bodyPr>
          <a:lstStyle>
            <a:lvl1pPr marL="0" indent="0" algn="ctr">
              <a:buNone/>
              <a:defRPr lang="ja-JP" sz="900"/>
            </a:lvl1pPr>
          </a:lstStyle>
          <a:p>
            <a:pPr rtl="0"/>
            <a:r>
              <a:rPr lang="ja-JP" altLang="en-US"/>
              <a:t>アイコンをクリックして図を追加</a:t>
            </a:r>
            <a:endParaRPr lang="ja-JP" dirty="0"/>
          </a:p>
        </p:txBody>
      </p:sp>
      <p:sp>
        <p:nvSpPr>
          <p:cNvPr id="60" name="テキスト プレースホルダー 51">
            <a:extLst>
              <a:ext uri="{FF2B5EF4-FFF2-40B4-BE49-F238E27FC236}">
                <a16:creationId xmlns:a16="http://schemas.microsoft.com/office/drawing/2014/main" xmlns="" id="{E9730E82-F317-686A-8777-D81705BCC706}"/>
              </a:ext>
            </a:extLst>
          </p:cNvPr>
          <p:cNvSpPr>
            <a:spLocks noGrp="1"/>
          </p:cNvSpPr>
          <p:nvPr>
            <p:ph type="body" sz="quarter" idx="21"/>
          </p:nvPr>
        </p:nvSpPr>
        <p:spPr>
          <a:xfrm>
            <a:off x="7377777" y="3888404"/>
            <a:ext cx="1920240" cy="1371600"/>
          </a:xfrm>
          <a:noFill/>
          <a:ln>
            <a:noFill/>
          </a:ln>
        </p:spPr>
        <p:txBody>
          <a:bodyPr lIns="91440" rIns="91440" rtlCol="0" anchor="ctr">
            <a:noAutofit/>
          </a:bodyPr>
          <a:lstStyle>
            <a:lvl1pPr marL="0" indent="0" algn="ctr">
              <a:spcBef>
                <a:spcPts val="0"/>
              </a:spcBef>
              <a:buNone/>
              <a:defRPr lang="ja-JP" sz="1500"/>
            </a:lvl1pPr>
          </a:lstStyle>
          <a:p>
            <a:pPr lvl="0" rtl="0"/>
            <a:r>
              <a:rPr lang="ja-JP" altLang="en-US"/>
              <a:t>マスター テキストの書式設定</a:t>
            </a:r>
          </a:p>
        </p:txBody>
      </p:sp>
      <p:sp>
        <p:nvSpPr>
          <p:cNvPr id="50" name="テキスト プレースホルダー 4">
            <a:extLst>
              <a:ext uri="{FF2B5EF4-FFF2-40B4-BE49-F238E27FC236}">
                <a16:creationId xmlns:a16="http://schemas.microsoft.com/office/drawing/2014/main" xmlns="" id="{0E3B57F3-1903-446F-D989-D6CA342D0861}"/>
              </a:ext>
            </a:extLst>
          </p:cNvPr>
          <p:cNvSpPr>
            <a:spLocks noGrp="1"/>
          </p:cNvSpPr>
          <p:nvPr>
            <p:ph type="body" sz="quarter" idx="17"/>
          </p:nvPr>
        </p:nvSpPr>
        <p:spPr>
          <a:xfrm>
            <a:off x="9547629" y="2491684"/>
            <a:ext cx="2011680" cy="2825173"/>
          </a:xfrm>
          <a:noFill/>
          <a:ln w="12700">
            <a:solidFill>
              <a:schemeClr val="accent1"/>
            </a:solidFill>
          </a:ln>
        </p:spPr>
        <p:txBody>
          <a:bodyPr tIns="685800" rtlCol="0" anchor="t">
            <a:noAutofit/>
          </a:bodyPr>
          <a:lstStyle>
            <a:lvl1pPr marL="0" indent="0" algn="ctr">
              <a:lnSpc>
                <a:spcPct val="100000"/>
              </a:lnSpc>
              <a:spcBef>
                <a:spcPts val="0"/>
              </a:spcBef>
              <a:buNone/>
              <a:defRPr lang="ja-JP" sz="1800" b="1" cap="all" spc="0" baseline="0">
                <a:solidFill>
                  <a:schemeClr val="accent6"/>
                </a:solidFill>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altLang="en-US"/>
              <a:t>マスター テキストの書式設定</a:t>
            </a:r>
          </a:p>
        </p:txBody>
      </p:sp>
      <p:sp>
        <p:nvSpPr>
          <p:cNvPr id="65" name="図プレースホルダー 62">
            <a:extLst>
              <a:ext uri="{FF2B5EF4-FFF2-40B4-BE49-F238E27FC236}">
                <a16:creationId xmlns:a16="http://schemas.microsoft.com/office/drawing/2014/main" xmlns="" id="{D5BF3A8A-72F1-392E-855B-5B36E244A7FD}"/>
              </a:ext>
            </a:extLst>
          </p:cNvPr>
          <p:cNvSpPr>
            <a:spLocks noGrp="1"/>
          </p:cNvSpPr>
          <p:nvPr>
            <p:ph type="pic" sz="quarter" idx="24"/>
          </p:nvPr>
        </p:nvSpPr>
        <p:spPr>
          <a:xfrm>
            <a:off x="10201425" y="2111058"/>
            <a:ext cx="704088" cy="704088"/>
          </a:xfrm>
          <a:prstGeom prst="ellipse">
            <a:avLst/>
          </a:prstGeom>
          <a:solidFill>
            <a:schemeClr val="accent1"/>
          </a:solidFill>
        </p:spPr>
        <p:txBody>
          <a:bodyPr lIns="0" tIns="0" rIns="0" bIns="0" rtlCol="0" anchor="ctr">
            <a:noAutofit/>
          </a:bodyPr>
          <a:lstStyle>
            <a:lvl1pPr marL="0" indent="0" algn="ctr">
              <a:buNone/>
              <a:defRPr lang="ja-JP" sz="900"/>
            </a:lvl1pPr>
          </a:lstStyle>
          <a:p>
            <a:pPr rtl="0"/>
            <a:r>
              <a:rPr lang="ja-JP" altLang="en-US"/>
              <a:t>アイコンをクリックして図を追加</a:t>
            </a:r>
            <a:endParaRPr lang="ja-JP" dirty="0"/>
          </a:p>
        </p:txBody>
      </p:sp>
      <p:sp>
        <p:nvSpPr>
          <p:cNvPr id="61" name="テキスト プレースホルダー 51">
            <a:extLst>
              <a:ext uri="{FF2B5EF4-FFF2-40B4-BE49-F238E27FC236}">
                <a16:creationId xmlns:a16="http://schemas.microsoft.com/office/drawing/2014/main" xmlns="" id="{2AED5DDC-3165-FA12-0310-E3545223E292}"/>
              </a:ext>
            </a:extLst>
          </p:cNvPr>
          <p:cNvSpPr>
            <a:spLocks noGrp="1"/>
          </p:cNvSpPr>
          <p:nvPr>
            <p:ph type="body" sz="quarter" idx="22"/>
          </p:nvPr>
        </p:nvSpPr>
        <p:spPr>
          <a:xfrm>
            <a:off x="9593349" y="3888404"/>
            <a:ext cx="1920240" cy="1371600"/>
          </a:xfrm>
          <a:noFill/>
          <a:ln>
            <a:noFill/>
          </a:ln>
        </p:spPr>
        <p:txBody>
          <a:bodyPr lIns="91440" rIns="91440" rtlCol="0" anchor="ctr">
            <a:noAutofit/>
          </a:bodyPr>
          <a:lstStyle>
            <a:lvl1pPr marL="0" indent="0" algn="ctr">
              <a:spcBef>
                <a:spcPts val="0"/>
              </a:spcBef>
              <a:buNone/>
              <a:defRPr lang="ja-JP" sz="1500"/>
            </a:lvl1pPr>
          </a:lstStyle>
          <a:p>
            <a:pPr lvl="0" rtl="0"/>
            <a:r>
              <a:rPr lang="ja-JP" altLang="en-US"/>
              <a:t>マスター テキストの書式設定</a:t>
            </a:r>
          </a:p>
        </p:txBody>
      </p:sp>
    </p:spTree>
    <p:extLst>
      <p:ext uri="{BB962C8B-B14F-4D97-AF65-F5344CB8AC3E}">
        <p14:creationId xmlns:p14="http://schemas.microsoft.com/office/powerpoint/2010/main" val="872516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タイムライン">
    <p:spTree>
      <p:nvGrpSpPr>
        <p:cNvPr id="1" name=""/>
        <p:cNvGrpSpPr/>
        <p:nvPr/>
      </p:nvGrpSpPr>
      <p:grpSpPr>
        <a:xfrm>
          <a:off x="0" y="0"/>
          <a:ext cx="0" cy="0"/>
          <a:chOff x="0" y="0"/>
          <a:chExt cx="0" cy="0"/>
        </a:xfrm>
      </p:grpSpPr>
      <p:sp>
        <p:nvSpPr>
          <p:cNvPr id="29" name="フリーフォーム:図形 28">
            <a:extLst>
              <a:ext uri="{FF2B5EF4-FFF2-40B4-BE49-F238E27FC236}">
                <a16:creationId xmlns:a16="http://schemas.microsoft.com/office/drawing/2014/main" xmlns="" id="{E2DECB02-D9CE-E57A-0604-BFF41EC38AFA}"/>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rtlCol="0" anchor="t" anchorCtr="0" compatLnSpc="1">
            <a:prstTxWarp prst="textNoShape">
              <a:avLst/>
            </a:prstTxWarp>
            <a:noAutofit/>
          </a:bodyPr>
          <a:lstStyle>
            <a:defPPr>
              <a:defRPr lang="ja-JP"/>
            </a:defPPr>
          </a:lstStyle>
          <a:p>
            <a:pPr lvl="0" rtl="0"/>
            <a:endParaRPr lang="ja-JP" dirty="0"/>
          </a:p>
        </p:txBody>
      </p:sp>
      <p:sp>
        <p:nvSpPr>
          <p:cNvPr id="26" name="フリーフォーム:図形 25">
            <a:extLst>
              <a:ext uri="{FF2B5EF4-FFF2-40B4-BE49-F238E27FC236}">
                <a16:creationId xmlns:a16="http://schemas.microsoft.com/office/drawing/2014/main" xmlns="" id="{68E760EA-7D83-1DF2-A8EE-4F218084E74F}"/>
              </a:ext>
            </a:extLst>
          </p:cNvPr>
          <p:cNvSpPr/>
          <p:nvPr userDrawn="1"/>
        </p:nvSpPr>
        <p:spPr>
          <a:xfrm>
            <a:off x="1" y="-1"/>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rgbClr val="F5CDCE"/>
          </a:solidFill>
          <a:ln>
            <a:noFill/>
          </a:ln>
        </p:spPr>
        <p:txBody>
          <a:bodyPr vert="horz" wrap="square" lIns="91440" tIns="45720" rIns="91440" bIns="45720" numCol="1" rtlCol="0" anchor="t" anchorCtr="0" compatLnSpc="1">
            <a:prstTxWarp prst="textNoShape">
              <a:avLst/>
            </a:prstTxWarp>
            <a:noAutofit/>
          </a:bodyPr>
          <a:lstStyle>
            <a:defPPr>
              <a:defRPr lang="ja-JP"/>
            </a:defPPr>
          </a:lstStyle>
          <a:p>
            <a:pPr lvl="0" rtl="0"/>
            <a:endParaRPr lang="ja-JP" dirty="0">
              <a:solidFill>
                <a:schemeClr val="tx1"/>
              </a:solidFill>
            </a:endParaRPr>
          </a:p>
        </p:txBody>
      </p:sp>
      <p:sp>
        <p:nvSpPr>
          <p:cNvPr id="16" name="フリーフォーム:図形 15">
            <a:extLst>
              <a:ext uri="{FF2B5EF4-FFF2-40B4-BE49-F238E27FC236}">
                <a16:creationId xmlns:a16="http://schemas.microsoft.com/office/drawing/2014/main" xmlns="" id="{FF3F3353-78A1-F584-81A6-9513382DF18F}"/>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rtlCol="0" anchor="t" anchorCtr="0" compatLnSpc="1">
            <a:prstTxWarp prst="textNoShape">
              <a:avLst/>
            </a:prstTxWarp>
            <a:noAutofit/>
          </a:bodyPr>
          <a:lstStyle>
            <a:defPPr>
              <a:defRPr lang="ja-JP"/>
            </a:defPPr>
          </a:lstStyle>
          <a:p>
            <a:pPr lvl="0" rtl="0"/>
            <a:endParaRPr lang="ja-JP" dirty="0">
              <a:solidFill>
                <a:schemeClr val="tx1"/>
              </a:solidFill>
            </a:endParaRPr>
          </a:p>
        </p:txBody>
      </p:sp>
      <p:sp>
        <p:nvSpPr>
          <p:cNvPr id="2" name="タイトル 1">
            <a:extLst>
              <a:ext uri="{FF2B5EF4-FFF2-40B4-BE49-F238E27FC236}">
                <a16:creationId xmlns:a16="http://schemas.microsoft.com/office/drawing/2014/main" xmlns="" id="{A65C6DDD-D2BB-0153-0F53-9F7C17BDFD2B}"/>
              </a:ext>
            </a:extLst>
          </p:cNvPr>
          <p:cNvSpPr>
            <a:spLocks noGrp="1"/>
          </p:cNvSpPr>
          <p:nvPr>
            <p:ph type="title"/>
          </p:nvPr>
        </p:nvSpPr>
        <p:spPr/>
        <p:txBody>
          <a:bodyPr rtlCol="0"/>
          <a:lstStyle>
            <a:lvl1pPr>
              <a:lnSpc>
                <a:spcPct val="100000"/>
              </a:lnSpc>
              <a:defRPr lang="ja-JP">
                <a:solidFill>
                  <a:schemeClr val="accent6"/>
                </a:solidFill>
              </a:defRPr>
            </a:lvl1pPr>
          </a:lstStyle>
          <a:p>
            <a:pPr rtl="0"/>
            <a:r>
              <a:rPr lang="ja-JP" altLang="en-US" b="1"/>
              <a:t>マスター タイトルの書式設定</a:t>
            </a:r>
            <a:endParaRPr lang="ja-JP" b="1" dirty="0"/>
          </a:p>
        </p:txBody>
      </p:sp>
      <p:sp>
        <p:nvSpPr>
          <p:cNvPr id="5" name="スライド番号プレースホルダー 4">
            <a:extLst>
              <a:ext uri="{FF2B5EF4-FFF2-40B4-BE49-F238E27FC236}">
                <a16:creationId xmlns:a16="http://schemas.microsoft.com/office/drawing/2014/main" xmlns="" id="{471A846E-CBB1-9805-456D-0C0B890912B7}"/>
              </a:ext>
            </a:extLst>
          </p:cNvPr>
          <p:cNvSpPr>
            <a:spLocks noGrp="1"/>
          </p:cNvSpPr>
          <p:nvPr>
            <p:ph type="sldNum" sz="quarter" idx="12"/>
          </p:nvPr>
        </p:nvSpPr>
        <p:spPr/>
        <p:txBody>
          <a:bodyPr rtlCol="0"/>
          <a:lstStyle>
            <a:defPPr>
              <a:defRPr lang="ja-JP"/>
            </a:defPPr>
          </a:lstStyle>
          <a:p>
            <a:pPr rtl="0"/>
            <a:fld id="{48F63A3B-78C7-47BE-AE5E-E10140E04643}" type="slidenum">
              <a:rPr lang="ja-JP" smtClean="0"/>
              <a:pPr/>
              <a:t>‹#›</a:t>
            </a:fld>
            <a:endParaRPr lang="ja-JP" dirty="0"/>
          </a:p>
        </p:txBody>
      </p:sp>
      <p:sp>
        <p:nvSpPr>
          <p:cNvPr id="30" name="画像 2" descr="preencoded.png">
            <a:extLst>
              <a:ext uri="{FF2B5EF4-FFF2-40B4-BE49-F238E27FC236}">
                <a16:creationId xmlns:a16="http://schemas.microsoft.com/office/drawing/2014/main" xmlns="" id="{790E862E-398F-571C-EC2C-3D17164DE059}"/>
              </a:ext>
            </a:extLst>
          </p:cNvPr>
          <p:cNvSpPr/>
          <p:nvPr/>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defPPr>
              <a:defRPr lang="ja-JP"/>
            </a:defPPr>
          </a:lstStyle>
          <a:p>
            <a:pPr rtl="0"/>
            <a:endParaRPr lang="ja-JP" dirty="0"/>
          </a:p>
        </p:txBody>
      </p:sp>
      <p:sp>
        <p:nvSpPr>
          <p:cNvPr id="31" name="テキスト プレースホルダー 2">
            <a:extLst>
              <a:ext uri="{FF2B5EF4-FFF2-40B4-BE49-F238E27FC236}">
                <a16:creationId xmlns:a16="http://schemas.microsoft.com/office/drawing/2014/main" xmlns="" id="{AB1DF8DE-0EED-2627-4B5E-266C0BC276BE}"/>
              </a:ext>
            </a:extLst>
          </p:cNvPr>
          <p:cNvSpPr>
            <a:spLocks noGrp="1"/>
          </p:cNvSpPr>
          <p:nvPr>
            <p:ph type="body" idx="1" hasCustomPrompt="1"/>
          </p:nvPr>
        </p:nvSpPr>
        <p:spPr>
          <a:xfrm>
            <a:off x="685338" y="3017520"/>
            <a:ext cx="1993392" cy="557784"/>
          </a:xfrm>
          <a:solidFill>
            <a:schemeClr val="accent3"/>
          </a:solidFill>
          <a:ln>
            <a:noFill/>
          </a:ln>
        </p:spPr>
        <p:txBody>
          <a:bodyPr lIns="0" tIns="0" rIns="0" bIns="0" rtlCol="0" anchor="ctr">
            <a:noAutofit/>
          </a:bodyPr>
          <a:lstStyle>
            <a:lvl1pPr marL="0" indent="0" algn="ctr">
              <a:lnSpc>
                <a:spcPct val="100000"/>
              </a:lnSpc>
              <a:spcBef>
                <a:spcPts val="0"/>
              </a:spcBef>
              <a:buNone/>
              <a:defRPr lang="ja-JP" sz="1800" b="1" cap="all" spc="0" baseline="0">
                <a:solidFill>
                  <a:schemeClr val="accent6"/>
                </a:solidFill>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dirty="0"/>
              <a:t>MMM YYYY</a:t>
            </a:r>
          </a:p>
        </p:txBody>
      </p:sp>
      <p:sp>
        <p:nvSpPr>
          <p:cNvPr id="32" name="テキスト プレースホルダー 4">
            <a:extLst>
              <a:ext uri="{FF2B5EF4-FFF2-40B4-BE49-F238E27FC236}">
                <a16:creationId xmlns:a16="http://schemas.microsoft.com/office/drawing/2014/main" xmlns="" id="{5AE99EEE-38C4-CB2D-EEA0-8A2EB6F129E4}"/>
              </a:ext>
            </a:extLst>
          </p:cNvPr>
          <p:cNvSpPr>
            <a:spLocks noGrp="1"/>
          </p:cNvSpPr>
          <p:nvPr>
            <p:ph type="body" sz="quarter" idx="3" hasCustomPrompt="1"/>
          </p:nvPr>
        </p:nvSpPr>
        <p:spPr>
          <a:xfrm>
            <a:off x="2900911" y="3017520"/>
            <a:ext cx="1993392" cy="557784"/>
          </a:xfrm>
          <a:solidFill>
            <a:schemeClr val="accent1"/>
          </a:solidFill>
          <a:ln>
            <a:noFill/>
          </a:ln>
        </p:spPr>
        <p:txBody>
          <a:bodyPr lIns="0" tIns="0" rIns="0" bIns="0" rtlCol="0" anchor="ctr">
            <a:noAutofit/>
          </a:bodyPr>
          <a:lstStyle>
            <a:lvl1pPr marL="0" indent="0" algn="ctr">
              <a:lnSpc>
                <a:spcPct val="100000"/>
              </a:lnSpc>
              <a:spcBef>
                <a:spcPts val="0"/>
              </a:spcBef>
              <a:buNone/>
              <a:defRPr lang="ja-JP" sz="1800" b="1" cap="all" spc="0" baseline="0">
                <a:solidFill>
                  <a:schemeClr val="accent6"/>
                </a:solidFill>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a:t>MMM YYYY</a:t>
            </a:r>
          </a:p>
        </p:txBody>
      </p:sp>
      <p:sp>
        <p:nvSpPr>
          <p:cNvPr id="33" name="テキスト プレースホルダー 4">
            <a:extLst>
              <a:ext uri="{FF2B5EF4-FFF2-40B4-BE49-F238E27FC236}">
                <a16:creationId xmlns:a16="http://schemas.microsoft.com/office/drawing/2014/main" xmlns="" id="{AA90F0AE-69F4-EBD3-AED1-81E98D34811D}"/>
              </a:ext>
            </a:extLst>
          </p:cNvPr>
          <p:cNvSpPr>
            <a:spLocks noGrp="1"/>
          </p:cNvSpPr>
          <p:nvPr>
            <p:ph type="body" sz="quarter" idx="13" hasCustomPrompt="1"/>
          </p:nvPr>
        </p:nvSpPr>
        <p:spPr>
          <a:xfrm>
            <a:off x="5116484" y="3017520"/>
            <a:ext cx="1993392" cy="557784"/>
          </a:xfrm>
          <a:solidFill>
            <a:schemeClr val="accent3"/>
          </a:solidFill>
          <a:ln>
            <a:noFill/>
          </a:ln>
        </p:spPr>
        <p:txBody>
          <a:bodyPr lIns="0" tIns="0" rIns="0" bIns="0" rtlCol="0" anchor="ctr">
            <a:noAutofit/>
          </a:bodyPr>
          <a:lstStyle>
            <a:lvl1pPr marL="0" indent="0" algn="ctr">
              <a:lnSpc>
                <a:spcPct val="100000"/>
              </a:lnSpc>
              <a:spcBef>
                <a:spcPts val="0"/>
              </a:spcBef>
              <a:buNone/>
              <a:defRPr lang="ja-JP" sz="1800" b="1" cap="all" spc="0" baseline="0">
                <a:solidFill>
                  <a:schemeClr val="accent6"/>
                </a:solidFill>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a:t>MMM YYYY</a:t>
            </a:r>
          </a:p>
        </p:txBody>
      </p:sp>
      <p:sp>
        <p:nvSpPr>
          <p:cNvPr id="34" name="テキスト プレースホルダー 4">
            <a:extLst>
              <a:ext uri="{FF2B5EF4-FFF2-40B4-BE49-F238E27FC236}">
                <a16:creationId xmlns:a16="http://schemas.microsoft.com/office/drawing/2014/main" xmlns="" id="{F9E49243-B04A-D7AF-B4C7-8E1AE776F811}"/>
              </a:ext>
            </a:extLst>
          </p:cNvPr>
          <p:cNvSpPr>
            <a:spLocks noGrp="1"/>
          </p:cNvSpPr>
          <p:nvPr>
            <p:ph type="body" sz="quarter" idx="15" hasCustomPrompt="1"/>
          </p:nvPr>
        </p:nvSpPr>
        <p:spPr>
          <a:xfrm>
            <a:off x="7332057" y="3017520"/>
            <a:ext cx="1993392" cy="557784"/>
          </a:xfrm>
          <a:solidFill>
            <a:schemeClr val="accent1"/>
          </a:solidFill>
          <a:ln>
            <a:noFill/>
          </a:ln>
        </p:spPr>
        <p:txBody>
          <a:bodyPr lIns="0" tIns="0" rIns="0" bIns="0" rtlCol="0" anchor="ctr">
            <a:noAutofit/>
          </a:bodyPr>
          <a:lstStyle>
            <a:lvl1pPr marL="0" indent="0" algn="ctr">
              <a:lnSpc>
                <a:spcPct val="100000"/>
              </a:lnSpc>
              <a:spcBef>
                <a:spcPts val="0"/>
              </a:spcBef>
              <a:buNone/>
              <a:defRPr lang="ja-JP" sz="1800" b="1" cap="all" spc="0" baseline="0">
                <a:solidFill>
                  <a:schemeClr val="accent6"/>
                </a:solidFill>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a:t>MMM YYYY</a:t>
            </a:r>
          </a:p>
        </p:txBody>
      </p:sp>
      <p:sp>
        <p:nvSpPr>
          <p:cNvPr id="35" name="テキスト プレースホルダー 4">
            <a:extLst>
              <a:ext uri="{FF2B5EF4-FFF2-40B4-BE49-F238E27FC236}">
                <a16:creationId xmlns:a16="http://schemas.microsoft.com/office/drawing/2014/main" xmlns="" id="{4780DCD4-46DE-8C31-9F39-FC6E45FC1EBE}"/>
              </a:ext>
            </a:extLst>
          </p:cNvPr>
          <p:cNvSpPr>
            <a:spLocks noGrp="1"/>
          </p:cNvSpPr>
          <p:nvPr>
            <p:ph type="body" sz="quarter" idx="17" hasCustomPrompt="1"/>
          </p:nvPr>
        </p:nvSpPr>
        <p:spPr>
          <a:xfrm>
            <a:off x="9547629" y="3017520"/>
            <a:ext cx="1993392" cy="557784"/>
          </a:xfrm>
          <a:solidFill>
            <a:schemeClr val="accent3"/>
          </a:solidFill>
          <a:ln>
            <a:noFill/>
          </a:ln>
        </p:spPr>
        <p:txBody>
          <a:bodyPr lIns="0" tIns="0" rIns="0" bIns="0" rtlCol="0" anchor="ctr">
            <a:noAutofit/>
          </a:bodyPr>
          <a:lstStyle>
            <a:lvl1pPr marL="0" indent="0" algn="ctr">
              <a:lnSpc>
                <a:spcPct val="100000"/>
              </a:lnSpc>
              <a:spcBef>
                <a:spcPts val="0"/>
              </a:spcBef>
              <a:buNone/>
              <a:defRPr lang="ja-JP" sz="1800" b="1" cap="all" spc="0" baseline="0">
                <a:solidFill>
                  <a:schemeClr val="accent6"/>
                </a:solidFill>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a:t>MMM YYYY</a:t>
            </a:r>
          </a:p>
        </p:txBody>
      </p:sp>
      <p:sp>
        <p:nvSpPr>
          <p:cNvPr id="36" name="テキスト プレースホルダー 51">
            <a:extLst>
              <a:ext uri="{FF2B5EF4-FFF2-40B4-BE49-F238E27FC236}">
                <a16:creationId xmlns:a16="http://schemas.microsoft.com/office/drawing/2014/main" xmlns="" id="{9FBDF935-4925-03EC-CBC9-1EBA90DF849B}"/>
              </a:ext>
            </a:extLst>
          </p:cNvPr>
          <p:cNvSpPr>
            <a:spLocks noGrp="1"/>
          </p:cNvSpPr>
          <p:nvPr>
            <p:ph type="body" sz="quarter" idx="18"/>
          </p:nvPr>
        </p:nvSpPr>
        <p:spPr>
          <a:xfrm>
            <a:off x="685338" y="4745736"/>
            <a:ext cx="1993392" cy="795528"/>
          </a:xfrm>
          <a:noFill/>
        </p:spPr>
        <p:txBody>
          <a:bodyPr lIns="0" rIns="0" rtlCol="0" anchor="t" anchorCtr="0">
            <a:noAutofit/>
          </a:bodyPr>
          <a:lstStyle>
            <a:lvl1pPr marL="0" indent="0" algn="ctr">
              <a:spcBef>
                <a:spcPts val="0"/>
              </a:spcBef>
              <a:buNone/>
              <a:defRPr lang="ja-JP" sz="1500"/>
            </a:lvl1pPr>
          </a:lstStyle>
          <a:p>
            <a:pPr lvl="0" rtl="0"/>
            <a:r>
              <a:rPr lang="ja-JP" altLang="en-US"/>
              <a:t>マスター テキストの書式設定</a:t>
            </a:r>
          </a:p>
        </p:txBody>
      </p:sp>
      <p:sp>
        <p:nvSpPr>
          <p:cNvPr id="37" name="テキスト プレースホルダー 51">
            <a:extLst>
              <a:ext uri="{FF2B5EF4-FFF2-40B4-BE49-F238E27FC236}">
                <a16:creationId xmlns:a16="http://schemas.microsoft.com/office/drawing/2014/main" xmlns="" id="{9BB76AA7-442D-54A7-D075-C67F47438963}"/>
              </a:ext>
            </a:extLst>
          </p:cNvPr>
          <p:cNvSpPr>
            <a:spLocks noGrp="1"/>
          </p:cNvSpPr>
          <p:nvPr>
            <p:ph type="body" sz="quarter" idx="19"/>
          </p:nvPr>
        </p:nvSpPr>
        <p:spPr>
          <a:xfrm>
            <a:off x="2900911" y="4745736"/>
            <a:ext cx="1993392" cy="795528"/>
          </a:xfrm>
          <a:noFill/>
        </p:spPr>
        <p:txBody>
          <a:bodyPr lIns="0" rIns="0" rtlCol="0" anchor="t" anchorCtr="0">
            <a:noAutofit/>
          </a:bodyPr>
          <a:lstStyle>
            <a:lvl1pPr marL="0" indent="0" algn="ctr">
              <a:spcBef>
                <a:spcPts val="0"/>
              </a:spcBef>
              <a:buNone/>
              <a:defRPr lang="ja-JP" sz="1500"/>
            </a:lvl1pPr>
          </a:lstStyle>
          <a:p>
            <a:pPr lvl="0" rtl="0"/>
            <a:r>
              <a:rPr lang="ja-JP" altLang="en-US"/>
              <a:t>マスター テキストの書式設定</a:t>
            </a:r>
          </a:p>
        </p:txBody>
      </p:sp>
      <p:sp>
        <p:nvSpPr>
          <p:cNvPr id="38" name="テキスト プレースホルダー 51">
            <a:extLst>
              <a:ext uri="{FF2B5EF4-FFF2-40B4-BE49-F238E27FC236}">
                <a16:creationId xmlns:a16="http://schemas.microsoft.com/office/drawing/2014/main" xmlns="" id="{9E419856-1586-F2D8-A1B4-F67FEE9839DF}"/>
              </a:ext>
            </a:extLst>
          </p:cNvPr>
          <p:cNvSpPr>
            <a:spLocks noGrp="1"/>
          </p:cNvSpPr>
          <p:nvPr>
            <p:ph type="body" sz="quarter" idx="20"/>
          </p:nvPr>
        </p:nvSpPr>
        <p:spPr>
          <a:xfrm>
            <a:off x="5116484" y="4745736"/>
            <a:ext cx="1993392" cy="795528"/>
          </a:xfrm>
          <a:noFill/>
        </p:spPr>
        <p:txBody>
          <a:bodyPr lIns="0" rIns="0" rtlCol="0" anchor="t" anchorCtr="0">
            <a:noAutofit/>
          </a:bodyPr>
          <a:lstStyle>
            <a:lvl1pPr marL="0" indent="0" algn="ctr">
              <a:spcBef>
                <a:spcPts val="0"/>
              </a:spcBef>
              <a:buNone/>
              <a:defRPr lang="ja-JP" sz="1500"/>
            </a:lvl1pPr>
          </a:lstStyle>
          <a:p>
            <a:pPr lvl="0" rtl="0"/>
            <a:r>
              <a:rPr lang="ja-JP" altLang="en-US"/>
              <a:t>マスター テキストの書式設定</a:t>
            </a:r>
          </a:p>
        </p:txBody>
      </p:sp>
      <p:sp>
        <p:nvSpPr>
          <p:cNvPr id="39" name="テキスト プレースホルダー 51">
            <a:extLst>
              <a:ext uri="{FF2B5EF4-FFF2-40B4-BE49-F238E27FC236}">
                <a16:creationId xmlns:a16="http://schemas.microsoft.com/office/drawing/2014/main" xmlns="" id="{AED74DD2-EAE3-76BF-56B9-C04FCED1F2DB}"/>
              </a:ext>
            </a:extLst>
          </p:cNvPr>
          <p:cNvSpPr>
            <a:spLocks noGrp="1"/>
          </p:cNvSpPr>
          <p:nvPr>
            <p:ph type="body" sz="quarter" idx="21"/>
          </p:nvPr>
        </p:nvSpPr>
        <p:spPr>
          <a:xfrm>
            <a:off x="7332057" y="4745736"/>
            <a:ext cx="1993392" cy="795528"/>
          </a:xfrm>
          <a:noFill/>
        </p:spPr>
        <p:txBody>
          <a:bodyPr lIns="0" rIns="0" rtlCol="0" anchor="t" anchorCtr="0">
            <a:noAutofit/>
          </a:bodyPr>
          <a:lstStyle>
            <a:lvl1pPr marL="0" indent="0" algn="ctr">
              <a:spcBef>
                <a:spcPts val="0"/>
              </a:spcBef>
              <a:buNone/>
              <a:defRPr lang="ja-JP" sz="1500"/>
            </a:lvl1pPr>
          </a:lstStyle>
          <a:p>
            <a:pPr lvl="0" rtl="0"/>
            <a:r>
              <a:rPr lang="ja-JP" altLang="en-US"/>
              <a:t>マスター テキストの書式設定</a:t>
            </a:r>
          </a:p>
        </p:txBody>
      </p:sp>
      <p:sp>
        <p:nvSpPr>
          <p:cNvPr id="40" name="テキスト プレースホルダー 51">
            <a:extLst>
              <a:ext uri="{FF2B5EF4-FFF2-40B4-BE49-F238E27FC236}">
                <a16:creationId xmlns:a16="http://schemas.microsoft.com/office/drawing/2014/main" xmlns="" id="{0A39AD48-2F98-C0C9-DE08-CED7EBF816B2}"/>
              </a:ext>
            </a:extLst>
          </p:cNvPr>
          <p:cNvSpPr>
            <a:spLocks noGrp="1"/>
          </p:cNvSpPr>
          <p:nvPr>
            <p:ph type="body" sz="quarter" idx="22"/>
          </p:nvPr>
        </p:nvSpPr>
        <p:spPr>
          <a:xfrm>
            <a:off x="9547629" y="4745736"/>
            <a:ext cx="1993392" cy="795528"/>
          </a:xfrm>
          <a:noFill/>
        </p:spPr>
        <p:txBody>
          <a:bodyPr lIns="0" rIns="0" rtlCol="0" anchor="t" anchorCtr="0">
            <a:noAutofit/>
          </a:bodyPr>
          <a:lstStyle>
            <a:lvl1pPr marL="0" indent="0" algn="ctr">
              <a:spcBef>
                <a:spcPts val="0"/>
              </a:spcBef>
              <a:buNone/>
              <a:defRPr lang="ja-JP" sz="1500"/>
            </a:lvl1pPr>
          </a:lstStyle>
          <a:p>
            <a:pPr lvl="0" rtl="0"/>
            <a:r>
              <a:rPr lang="ja-JP" altLang="en-US"/>
              <a:t>マスター テキストの書式設定</a:t>
            </a:r>
          </a:p>
        </p:txBody>
      </p:sp>
      <p:cxnSp>
        <p:nvCxnSpPr>
          <p:cNvPr id="42" name="直線​​コネクタ(S) 41">
            <a:extLst>
              <a:ext uri="{FF2B5EF4-FFF2-40B4-BE49-F238E27FC236}">
                <a16:creationId xmlns:a16="http://schemas.microsoft.com/office/drawing/2014/main" xmlns="" id="{E6BE61D7-B0A3-902B-4F58-727982880EF5}"/>
              </a:ext>
            </a:extLst>
          </p:cNvPr>
          <p:cNvCxnSpPr>
            <a:cxnSpLocks/>
          </p:cNvCxnSpPr>
          <p:nvPr userDrawn="1"/>
        </p:nvCxnSpPr>
        <p:spPr>
          <a:xfrm>
            <a:off x="739398" y="4187681"/>
            <a:ext cx="10812360" cy="0"/>
          </a:xfrm>
          <a:prstGeom prst="line">
            <a:avLst/>
          </a:prstGeom>
          <a:ln w="12700">
            <a:solidFill>
              <a:schemeClr val="accent2">
                <a:lumMod val="40000"/>
                <a:lumOff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50335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比較">
    <p:spTree>
      <p:nvGrpSpPr>
        <p:cNvPr id="1" name=""/>
        <p:cNvGrpSpPr/>
        <p:nvPr/>
      </p:nvGrpSpPr>
      <p:grpSpPr>
        <a:xfrm>
          <a:off x="0" y="0"/>
          <a:ext cx="0" cy="0"/>
          <a:chOff x="0" y="0"/>
          <a:chExt cx="0" cy="0"/>
        </a:xfrm>
      </p:grpSpPr>
      <p:sp>
        <p:nvSpPr>
          <p:cNvPr id="20" name="タイトル 19">
            <a:extLst>
              <a:ext uri="{FF2B5EF4-FFF2-40B4-BE49-F238E27FC236}">
                <a16:creationId xmlns:a16="http://schemas.microsoft.com/office/drawing/2014/main" xmlns="" id="{C26B5661-F583-FA44-8353-161B862E69B1}"/>
              </a:ext>
            </a:extLst>
          </p:cNvPr>
          <p:cNvSpPr>
            <a:spLocks noGrp="1"/>
          </p:cNvSpPr>
          <p:nvPr>
            <p:ph type="title"/>
          </p:nvPr>
        </p:nvSpPr>
        <p:spPr>
          <a:xfrm>
            <a:off x="3986784" y="1243584"/>
            <a:ext cx="8165592" cy="768096"/>
          </a:xfrm>
        </p:spPr>
        <p:txBody>
          <a:bodyPr rtlCol="0">
            <a:noAutofit/>
          </a:bodyPr>
          <a:lstStyle>
            <a:lvl1pPr algn="l">
              <a:lnSpc>
                <a:spcPct val="100000"/>
              </a:lnSpc>
              <a:defRPr lang="ja-JP"/>
            </a:lvl1pPr>
          </a:lstStyle>
          <a:p>
            <a:pPr rtl="0"/>
            <a:r>
              <a:rPr lang="ja-JP" altLang="en-US" b="1"/>
              <a:t>マスター タイトルの書式設定</a:t>
            </a:r>
            <a:endParaRPr lang="ja-JP" b="1" dirty="0"/>
          </a:p>
        </p:txBody>
      </p:sp>
      <p:sp>
        <p:nvSpPr>
          <p:cNvPr id="11" name="画像 0" descr="preencoded.png">
            <a:extLst>
              <a:ext uri="{FF2B5EF4-FFF2-40B4-BE49-F238E27FC236}">
                <a16:creationId xmlns:a16="http://schemas.microsoft.com/office/drawing/2014/main" xmlns="" id="{CD2D664E-6702-6607-A37E-2E996144917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defPPr>
              <a:defRPr lang="ja-JP"/>
            </a:defPPr>
          </a:lstStyle>
          <a:p>
            <a:pPr rtl="0"/>
            <a:endParaRPr lang="ja-JP" dirty="0"/>
          </a:p>
        </p:txBody>
      </p:sp>
      <p:pic>
        <p:nvPicPr>
          <p:cNvPr id="13" name="画像​​ 1" descr="preencoded.png">
            <a:extLst>
              <a:ext uri="{FF2B5EF4-FFF2-40B4-BE49-F238E27FC236}">
                <a16:creationId xmlns:a16="http://schemas.microsoft.com/office/drawing/2014/main" xmlns="" id="{951C5737-DF7E-D671-AC74-9E488335BCA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1703311" y="-2784"/>
            <a:ext cx="1734410" cy="5167313"/>
          </a:xfrm>
          <a:prstGeom prst="rect">
            <a:avLst/>
          </a:prstGeom>
        </p:spPr>
      </p:pic>
      <p:sp>
        <p:nvSpPr>
          <p:cNvPr id="39" name="フリーフォーム:図形 38">
            <a:extLst>
              <a:ext uri="{FF2B5EF4-FFF2-40B4-BE49-F238E27FC236}">
                <a16:creationId xmlns:a16="http://schemas.microsoft.com/office/drawing/2014/main" xmlns="" id="{F232A1E1-DD38-15EA-6CA1-A84950EC43F0}"/>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defPPr>
              <a:defRPr lang="ja-JP"/>
            </a:defPPr>
          </a:lstStyle>
          <a:p>
            <a:pPr rtl="0"/>
            <a:endParaRPr lang="ja-JP" dirty="0"/>
          </a:p>
        </p:txBody>
      </p:sp>
      <p:sp>
        <p:nvSpPr>
          <p:cNvPr id="17" name="画像 5" descr="preencoded.png">
            <a:extLst>
              <a:ext uri="{FF2B5EF4-FFF2-40B4-BE49-F238E27FC236}">
                <a16:creationId xmlns:a16="http://schemas.microsoft.com/office/drawing/2014/main" xmlns="" id="{B9036D42-A06F-E6EE-BB91-8BAF045198BE}"/>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defPPr>
              <a:defRPr lang="ja-JP"/>
            </a:defPPr>
          </a:lstStyle>
          <a:p>
            <a:pPr rtl="0"/>
            <a:endParaRPr lang="ja-JP" dirty="0"/>
          </a:p>
        </p:txBody>
      </p:sp>
      <p:pic>
        <p:nvPicPr>
          <p:cNvPr id="19" name="画像 6" descr="preencoded.png">
            <a:extLst>
              <a:ext uri="{FF2B5EF4-FFF2-40B4-BE49-F238E27FC236}">
                <a16:creationId xmlns:a16="http://schemas.microsoft.com/office/drawing/2014/main" xmlns="" id="{86E0540C-3355-A50D-AC61-047B54B70C64}"/>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rcRect/>
          <a:stretch/>
        </p:blipFill>
        <p:spPr>
          <a:xfrm>
            <a:off x="1718457" y="3440504"/>
            <a:ext cx="1719263" cy="1724025"/>
          </a:xfrm>
          <a:prstGeom prst="rect">
            <a:avLst/>
          </a:prstGeom>
        </p:spPr>
      </p:pic>
      <p:sp>
        <p:nvSpPr>
          <p:cNvPr id="3" name="テキスト プレースホルダー 2"/>
          <p:cNvSpPr>
            <a:spLocks noGrp="1"/>
          </p:cNvSpPr>
          <p:nvPr>
            <p:ph type="body" idx="1"/>
          </p:nvPr>
        </p:nvSpPr>
        <p:spPr>
          <a:xfrm>
            <a:off x="3977640" y="2330704"/>
            <a:ext cx="3822192" cy="411480"/>
          </a:xfrm>
        </p:spPr>
        <p:txBody>
          <a:bodyPr rtlCol="0" anchor="t">
            <a:noAutofit/>
          </a:bodyPr>
          <a:lstStyle>
            <a:lvl1pPr marL="0" indent="0">
              <a:spcBef>
                <a:spcPts val="0"/>
              </a:spcBef>
              <a:buNone/>
              <a:defRPr lang="ja-JP" sz="1800" b="1" cap="all" baseline="0">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altLang="en-US"/>
              <a:t>マスター テキストの書式設定</a:t>
            </a:r>
          </a:p>
        </p:txBody>
      </p:sp>
      <p:sp>
        <p:nvSpPr>
          <p:cNvPr id="4" name="コンテンツ プレースホルダー 3"/>
          <p:cNvSpPr>
            <a:spLocks noGrp="1"/>
          </p:cNvSpPr>
          <p:nvPr>
            <p:ph sz="half" idx="2"/>
          </p:nvPr>
        </p:nvSpPr>
        <p:spPr>
          <a:xfrm>
            <a:off x="3685032" y="2877312"/>
            <a:ext cx="3741928" cy="3684588"/>
          </a:xfrm>
        </p:spPr>
        <p:txBody>
          <a:bodyPr lIns="45720" rIns="45720" bIns="45720" rtlCol="0">
            <a:noAutofit/>
          </a:bodyPr>
          <a:lstStyle>
            <a:lvl1pPr>
              <a:defRPr lang="ja-JP" sz="1500"/>
            </a:lvl1pPr>
            <a:lvl2pPr>
              <a:defRPr lang="ja-JP" sz="1300"/>
            </a:lvl2pPr>
            <a:lvl3pPr>
              <a:defRPr lang="ja-JP" sz="1200"/>
            </a:lvl3pPr>
            <a:lvl4pPr>
              <a:defRPr lang="ja-JP" sz="1200"/>
            </a:lvl4pPr>
            <a:lvl5pPr>
              <a:defRPr lang="ja-JP" sz="1200"/>
            </a:lvl5pPr>
          </a:lstStyle>
          <a:p>
            <a:pPr lvl="0" rtl="0"/>
            <a:r>
              <a:rPr lang="ja-JP" altLang="en-US"/>
              <a:t>マスター テキストの書式設定</a:t>
            </a:r>
          </a:p>
          <a:p>
            <a:pPr lvl="1" rtl="0"/>
            <a:r>
              <a:rPr lang="ja-JP" altLang="en-US"/>
              <a:t>第 </a:t>
            </a:r>
            <a:r>
              <a:rPr lang="en-US" altLang="ja-JP"/>
              <a:t>2 </a:t>
            </a:r>
            <a:r>
              <a:rPr lang="ja-JP" altLang="en-US"/>
              <a:t>レベル</a:t>
            </a:r>
          </a:p>
          <a:p>
            <a:pPr lvl="2" rtl="0"/>
            <a:r>
              <a:rPr lang="ja-JP" altLang="en-US"/>
              <a:t>第 </a:t>
            </a:r>
            <a:r>
              <a:rPr lang="en-US" altLang="ja-JP"/>
              <a:t>3 </a:t>
            </a:r>
            <a:r>
              <a:rPr lang="ja-JP" altLang="en-US"/>
              <a:t>レベル</a:t>
            </a:r>
          </a:p>
          <a:p>
            <a:pPr lvl="3" rtl="0"/>
            <a:r>
              <a:rPr lang="ja-JP" altLang="en-US"/>
              <a:t>第 </a:t>
            </a:r>
            <a:r>
              <a:rPr lang="en-US" altLang="ja-JP"/>
              <a:t>4 </a:t>
            </a:r>
            <a:r>
              <a:rPr lang="ja-JP" altLang="en-US"/>
              <a:t>レベル</a:t>
            </a:r>
          </a:p>
          <a:p>
            <a:pPr lvl="4" rtl="0"/>
            <a:r>
              <a:rPr lang="ja-JP" altLang="en-US"/>
              <a:t>第 </a:t>
            </a:r>
            <a:r>
              <a:rPr lang="en-US" altLang="ja-JP"/>
              <a:t>5 </a:t>
            </a:r>
            <a:r>
              <a:rPr lang="ja-JP" altLang="en-US"/>
              <a:t>レベル</a:t>
            </a:r>
            <a:endParaRPr lang="ja-JP" dirty="0"/>
          </a:p>
        </p:txBody>
      </p:sp>
      <p:sp>
        <p:nvSpPr>
          <p:cNvPr id="5" name="テキスト プレースホルダー 4"/>
          <p:cNvSpPr>
            <a:spLocks noGrp="1"/>
          </p:cNvSpPr>
          <p:nvPr>
            <p:ph type="body" sz="quarter" idx="3"/>
          </p:nvPr>
        </p:nvSpPr>
        <p:spPr>
          <a:xfrm>
            <a:off x="8046720" y="2330704"/>
            <a:ext cx="3822192" cy="411480"/>
          </a:xfrm>
        </p:spPr>
        <p:txBody>
          <a:bodyPr rtlCol="0" anchor="t">
            <a:noAutofit/>
          </a:bodyPr>
          <a:lstStyle>
            <a:lvl1pPr marL="0" indent="0">
              <a:spcBef>
                <a:spcPts val="0"/>
              </a:spcBef>
              <a:buNone/>
              <a:defRPr lang="ja-JP" sz="1800" b="1" cap="all" baseline="0">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altLang="en-US"/>
              <a:t>マスター テキストの書式設定</a:t>
            </a:r>
          </a:p>
        </p:txBody>
      </p:sp>
      <p:sp>
        <p:nvSpPr>
          <p:cNvPr id="6" name="コンテンツ プレースホルダー 5"/>
          <p:cNvSpPr>
            <a:spLocks noGrp="1"/>
          </p:cNvSpPr>
          <p:nvPr>
            <p:ph sz="quarter" idx="4"/>
          </p:nvPr>
        </p:nvSpPr>
        <p:spPr>
          <a:xfrm>
            <a:off x="7754112" y="2877312"/>
            <a:ext cx="3741928" cy="3684588"/>
          </a:xfrm>
        </p:spPr>
        <p:txBody>
          <a:bodyPr lIns="45720" rIns="45720" bIns="45720" rtlCol="0">
            <a:noAutofit/>
          </a:bodyPr>
          <a:lstStyle>
            <a:lvl1pPr>
              <a:defRPr lang="ja-JP" sz="1500"/>
            </a:lvl1pPr>
            <a:lvl2pPr>
              <a:defRPr lang="ja-JP" sz="1300"/>
            </a:lvl2pPr>
            <a:lvl3pPr>
              <a:defRPr lang="ja-JP" sz="1200"/>
            </a:lvl3pPr>
            <a:lvl4pPr>
              <a:defRPr lang="ja-JP" sz="1200"/>
            </a:lvl4pPr>
            <a:lvl5pPr>
              <a:defRPr lang="ja-JP" sz="1200"/>
            </a:lvl5pPr>
          </a:lstStyle>
          <a:p>
            <a:pPr lvl="0" rtl="0"/>
            <a:r>
              <a:rPr lang="ja-JP" altLang="en-US"/>
              <a:t>マスター テキストの書式設定</a:t>
            </a:r>
          </a:p>
          <a:p>
            <a:pPr lvl="1" rtl="0"/>
            <a:r>
              <a:rPr lang="ja-JP" altLang="en-US"/>
              <a:t>第 </a:t>
            </a:r>
            <a:r>
              <a:rPr lang="en-US" altLang="ja-JP"/>
              <a:t>2 </a:t>
            </a:r>
            <a:r>
              <a:rPr lang="ja-JP" altLang="en-US"/>
              <a:t>レベル</a:t>
            </a:r>
          </a:p>
          <a:p>
            <a:pPr lvl="2" rtl="0"/>
            <a:r>
              <a:rPr lang="ja-JP" altLang="en-US"/>
              <a:t>第 </a:t>
            </a:r>
            <a:r>
              <a:rPr lang="en-US" altLang="ja-JP"/>
              <a:t>3 </a:t>
            </a:r>
            <a:r>
              <a:rPr lang="ja-JP" altLang="en-US"/>
              <a:t>レベル</a:t>
            </a:r>
          </a:p>
          <a:p>
            <a:pPr lvl="3" rtl="0"/>
            <a:r>
              <a:rPr lang="ja-JP" altLang="en-US"/>
              <a:t>第 </a:t>
            </a:r>
            <a:r>
              <a:rPr lang="en-US" altLang="ja-JP"/>
              <a:t>4 </a:t>
            </a:r>
            <a:r>
              <a:rPr lang="ja-JP" altLang="en-US"/>
              <a:t>レベル</a:t>
            </a:r>
          </a:p>
          <a:p>
            <a:pPr lvl="4" rtl="0"/>
            <a:r>
              <a:rPr lang="ja-JP" altLang="en-US"/>
              <a:t>第 </a:t>
            </a:r>
            <a:r>
              <a:rPr lang="en-US" altLang="ja-JP"/>
              <a:t>5 </a:t>
            </a:r>
            <a:r>
              <a:rPr lang="ja-JP" altLang="en-US"/>
              <a:t>レベル</a:t>
            </a:r>
            <a:endParaRPr lang="ja-JP" dirty="0"/>
          </a:p>
        </p:txBody>
      </p:sp>
      <p:sp>
        <p:nvSpPr>
          <p:cNvPr id="9" name="スライド番号プレースホルダー 8"/>
          <p:cNvSpPr>
            <a:spLocks noGrp="1"/>
          </p:cNvSpPr>
          <p:nvPr>
            <p:ph type="sldNum" sz="quarter" idx="12"/>
          </p:nvPr>
        </p:nvSpPr>
        <p:spPr/>
        <p:txBody>
          <a:bodyPr rtlCol="0">
            <a:noAutofit/>
          </a:bodyPr>
          <a:lstStyle>
            <a:defPPr>
              <a:defRPr lang="ja-JP"/>
            </a:defPPr>
          </a:lstStyle>
          <a:p>
            <a:pPr rtl="0"/>
            <a:fld id="{48F63A3B-78C7-47BE-AE5E-E10140E04643}" type="slidenum">
              <a:rPr lang="ja-JP" dirty="0"/>
              <a:t>‹#›</a:t>
            </a:fld>
            <a:endParaRPr lang="ja-JP" dirty="0"/>
          </a:p>
        </p:txBody>
      </p:sp>
    </p:spTree>
    <p:extLst>
      <p:ext uri="{BB962C8B-B14F-4D97-AF65-F5344CB8AC3E}">
        <p14:creationId xmlns:p14="http://schemas.microsoft.com/office/powerpoint/2010/main" val="38710313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3 列">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xmlns="" id="{67445A0A-815D-3414-088B-C041E6742DBE}"/>
              </a:ext>
            </a:extLst>
          </p:cNvPr>
          <p:cNvSpPr>
            <a:spLocks noGrp="1"/>
          </p:cNvSpPr>
          <p:nvPr>
            <p:ph type="title"/>
          </p:nvPr>
        </p:nvSpPr>
        <p:spPr>
          <a:xfrm>
            <a:off x="758952" y="1234440"/>
            <a:ext cx="10671048" cy="768096"/>
          </a:xfrm>
        </p:spPr>
        <p:txBody>
          <a:bodyPr rtlCol="0">
            <a:noAutofit/>
          </a:bodyPr>
          <a:lstStyle>
            <a:lvl1pPr>
              <a:lnSpc>
                <a:spcPct val="100000"/>
              </a:lnSpc>
              <a:defRPr lang="ja-JP"/>
            </a:lvl1pPr>
          </a:lstStyle>
          <a:p>
            <a:pPr rtl="0"/>
            <a:r>
              <a:rPr lang="ja-JP" altLang="en-US" b="1"/>
              <a:t>マスター タイトルの書式設定</a:t>
            </a:r>
            <a:endParaRPr lang="ja-JP" b="1" dirty="0"/>
          </a:p>
        </p:txBody>
      </p:sp>
      <p:sp>
        <p:nvSpPr>
          <p:cNvPr id="4" name="フッター プレースホルダー 3">
            <a:extLst>
              <a:ext uri="{FF2B5EF4-FFF2-40B4-BE49-F238E27FC236}">
                <a16:creationId xmlns:a16="http://schemas.microsoft.com/office/drawing/2014/main" xmlns="" id="{317B5E29-6335-83BC-FA01-FAE422D2658B}"/>
              </a:ext>
            </a:extLst>
          </p:cNvPr>
          <p:cNvSpPr>
            <a:spLocks noGrp="1"/>
          </p:cNvSpPr>
          <p:nvPr>
            <p:ph type="ftr" sz="quarter" idx="11"/>
          </p:nvPr>
        </p:nvSpPr>
        <p:spPr/>
        <p:txBody>
          <a:bodyPr rtlCol="0">
            <a:noAutofit/>
          </a:bodyPr>
          <a:lstStyle>
            <a:defPPr>
              <a:defRPr lang="ja-JP"/>
            </a:defPPr>
          </a:lstStyle>
          <a:p>
            <a:pPr rtl="0"/>
            <a:r>
              <a:rPr lang="ja-JP" dirty="0"/>
              <a:t>プレゼンテーションのタイトル</a:t>
            </a:r>
          </a:p>
        </p:txBody>
      </p:sp>
      <p:sp>
        <p:nvSpPr>
          <p:cNvPr id="5" name="スライド番号プレースホルダー 4">
            <a:extLst>
              <a:ext uri="{FF2B5EF4-FFF2-40B4-BE49-F238E27FC236}">
                <a16:creationId xmlns:a16="http://schemas.microsoft.com/office/drawing/2014/main" xmlns="" id="{536476D1-B61A-E9FD-E266-768B405CC30B}"/>
              </a:ext>
            </a:extLst>
          </p:cNvPr>
          <p:cNvSpPr>
            <a:spLocks noGrp="1"/>
          </p:cNvSpPr>
          <p:nvPr>
            <p:ph type="sldNum" sz="quarter" idx="12"/>
          </p:nvPr>
        </p:nvSpPr>
        <p:spPr/>
        <p:txBody>
          <a:bodyPr rtlCol="0">
            <a:noAutofit/>
          </a:bodyPr>
          <a:lstStyle>
            <a:defPPr>
              <a:defRPr lang="ja-JP"/>
            </a:defPPr>
          </a:lstStyle>
          <a:p>
            <a:pPr rtl="0"/>
            <a:fld id="{48F63A3B-78C7-47BE-AE5E-E10140E04643}" type="slidenum">
              <a:rPr lang="ja-JP" smtClean="0"/>
              <a:pPr/>
              <a:t>‹#›</a:t>
            </a:fld>
            <a:endParaRPr lang="ja-JP" dirty="0"/>
          </a:p>
        </p:txBody>
      </p:sp>
      <p:sp>
        <p:nvSpPr>
          <p:cNvPr id="46" name="テキスト プレースホルダー 2">
            <a:extLst>
              <a:ext uri="{FF2B5EF4-FFF2-40B4-BE49-F238E27FC236}">
                <a16:creationId xmlns:a16="http://schemas.microsoft.com/office/drawing/2014/main" xmlns="" id="{C025625F-8274-840F-6DD8-D36687CB8F7E}"/>
              </a:ext>
            </a:extLst>
          </p:cNvPr>
          <p:cNvSpPr>
            <a:spLocks noGrp="1"/>
          </p:cNvSpPr>
          <p:nvPr>
            <p:ph type="body" idx="1"/>
          </p:nvPr>
        </p:nvSpPr>
        <p:spPr>
          <a:xfrm>
            <a:off x="713232" y="2743200"/>
            <a:ext cx="3328416" cy="3557016"/>
          </a:xfrm>
          <a:noFill/>
          <a:ln w="12700">
            <a:solidFill>
              <a:schemeClr val="accent3"/>
            </a:solidFill>
          </a:ln>
        </p:spPr>
        <p:txBody>
          <a:bodyPr tIns="685800" rtlCol="0" anchor="t">
            <a:noAutofit/>
          </a:bodyPr>
          <a:lstStyle>
            <a:lvl1pPr marL="0" indent="0" algn="ctr">
              <a:lnSpc>
                <a:spcPct val="100000"/>
              </a:lnSpc>
              <a:spcBef>
                <a:spcPts val="0"/>
              </a:spcBef>
              <a:buNone/>
              <a:defRPr lang="ja-JP" sz="1800" b="1" cap="all" spc="0" baseline="0">
                <a:solidFill>
                  <a:schemeClr val="accent6"/>
                </a:solidFill>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altLang="en-US"/>
              <a:t>マスター テキストの書式設定</a:t>
            </a:r>
          </a:p>
        </p:txBody>
      </p:sp>
      <p:sp>
        <p:nvSpPr>
          <p:cNvPr id="64" name="図プレースホルダー 62">
            <a:extLst>
              <a:ext uri="{FF2B5EF4-FFF2-40B4-BE49-F238E27FC236}">
                <a16:creationId xmlns:a16="http://schemas.microsoft.com/office/drawing/2014/main" xmlns="" id="{2F18FBB7-2D21-7954-1324-C7D3BFE5C85D}"/>
              </a:ext>
            </a:extLst>
          </p:cNvPr>
          <p:cNvSpPr>
            <a:spLocks noGrp="1" noChangeAspect="1"/>
          </p:cNvSpPr>
          <p:nvPr>
            <p:ph type="pic" sz="quarter" idx="23"/>
          </p:nvPr>
        </p:nvSpPr>
        <p:spPr>
          <a:xfrm>
            <a:off x="1911096" y="2258568"/>
            <a:ext cx="932688" cy="932688"/>
          </a:xfrm>
          <a:prstGeom prst="ellipse">
            <a:avLst/>
          </a:prstGeom>
          <a:solidFill>
            <a:schemeClr val="accent3"/>
          </a:solidFill>
        </p:spPr>
        <p:txBody>
          <a:bodyPr lIns="0" tIns="0" rIns="0" bIns="0" rtlCol="0" anchor="ctr">
            <a:noAutofit/>
          </a:bodyPr>
          <a:lstStyle>
            <a:lvl1pPr marL="0" indent="0" algn="ctr">
              <a:buNone/>
              <a:defRPr lang="ja-JP" sz="900"/>
            </a:lvl1pPr>
          </a:lstStyle>
          <a:p>
            <a:pPr rtl="0"/>
            <a:r>
              <a:rPr lang="ja-JP" altLang="en-US"/>
              <a:t>アイコンをクリックして図を追加</a:t>
            </a:r>
            <a:endParaRPr lang="ja-JP" dirty="0"/>
          </a:p>
        </p:txBody>
      </p:sp>
      <p:sp>
        <p:nvSpPr>
          <p:cNvPr id="52" name="テキスト プレースホルダー 51">
            <a:extLst>
              <a:ext uri="{FF2B5EF4-FFF2-40B4-BE49-F238E27FC236}">
                <a16:creationId xmlns:a16="http://schemas.microsoft.com/office/drawing/2014/main" xmlns="" id="{2EF54C35-5F8E-4E0A-AB4D-97E38121910A}"/>
              </a:ext>
            </a:extLst>
          </p:cNvPr>
          <p:cNvSpPr>
            <a:spLocks noGrp="1"/>
          </p:cNvSpPr>
          <p:nvPr>
            <p:ph type="body" sz="quarter" idx="18"/>
          </p:nvPr>
        </p:nvSpPr>
        <p:spPr>
          <a:xfrm>
            <a:off x="992124" y="3950208"/>
            <a:ext cx="2770632" cy="2206752"/>
          </a:xfrm>
          <a:noFill/>
        </p:spPr>
        <p:txBody>
          <a:bodyPr lIns="91440" rIns="91440" rtlCol="0" anchor="t">
            <a:noAutofit/>
          </a:bodyPr>
          <a:lstStyle>
            <a:lvl1pPr marL="347472" indent="-347472" algn="l">
              <a:spcBef>
                <a:spcPts val="360"/>
              </a:spcBef>
              <a:buFont typeface="Arial" panose="020B0604020202020204" pitchFamily="34" charset="0"/>
              <a:buChar char="•"/>
              <a:defRPr lang="ja-JP" sz="1500"/>
            </a:lvl1pPr>
          </a:lstStyle>
          <a:p>
            <a:pPr lvl="0" rtl="0"/>
            <a:r>
              <a:rPr lang="ja-JP" altLang="en-US"/>
              <a:t>マスター テキストの書式設定</a:t>
            </a:r>
          </a:p>
        </p:txBody>
      </p:sp>
      <p:sp>
        <p:nvSpPr>
          <p:cNvPr id="49" name="テキスト プレースホルダー 4">
            <a:extLst>
              <a:ext uri="{FF2B5EF4-FFF2-40B4-BE49-F238E27FC236}">
                <a16:creationId xmlns:a16="http://schemas.microsoft.com/office/drawing/2014/main" xmlns="" id="{084A0326-A0B8-1723-B8BA-B015344F2DCE}"/>
              </a:ext>
            </a:extLst>
          </p:cNvPr>
          <p:cNvSpPr>
            <a:spLocks noGrp="1"/>
          </p:cNvSpPr>
          <p:nvPr>
            <p:ph type="body" sz="quarter" idx="15"/>
          </p:nvPr>
        </p:nvSpPr>
        <p:spPr>
          <a:xfrm>
            <a:off x="4443984" y="2743200"/>
            <a:ext cx="3328416" cy="3557016"/>
          </a:xfrm>
          <a:noFill/>
          <a:ln w="12700">
            <a:solidFill>
              <a:schemeClr val="accent1"/>
            </a:solidFill>
          </a:ln>
        </p:spPr>
        <p:txBody>
          <a:bodyPr tIns="685800" rtlCol="0" anchor="t">
            <a:noAutofit/>
          </a:bodyPr>
          <a:lstStyle>
            <a:lvl1pPr marL="0" indent="0" algn="ctr">
              <a:lnSpc>
                <a:spcPct val="100000"/>
              </a:lnSpc>
              <a:spcBef>
                <a:spcPts val="0"/>
              </a:spcBef>
              <a:buNone/>
              <a:defRPr lang="ja-JP" sz="1800" b="1" cap="all" spc="0" baseline="0">
                <a:solidFill>
                  <a:schemeClr val="accent6"/>
                </a:solidFill>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altLang="en-US"/>
              <a:t>マスター テキストの書式設定</a:t>
            </a:r>
          </a:p>
        </p:txBody>
      </p:sp>
      <p:sp>
        <p:nvSpPr>
          <p:cNvPr id="66" name="図プレースホルダー 62">
            <a:extLst>
              <a:ext uri="{FF2B5EF4-FFF2-40B4-BE49-F238E27FC236}">
                <a16:creationId xmlns:a16="http://schemas.microsoft.com/office/drawing/2014/main" xmlns="" id="{139354A0-F5DF-3AC5-5E8B-A41146C26F3C}"/>
              </a:ext>
            </a:extLst>
          </p:cNvPr>
          <p:cNvSpPr>
            <a:spLocks noGrp="1" noChangeAspect="1"/>
          </p:cNvSpPr>
          <p:nvPr>
            <p:ph type="pic" sz="quarter" idx="25"/>
          </p:nvPr>
        </p:nvSpPr>
        <p:spPr>
          <a:xfrm>
            <a:off x="5641848" y="2258568"/>
            <a:ext cx="932688" cy="932688"/>
          </a:xfrm>
          <a:prstGeom prst="ellipse">
            <a:avLst/>
          </a:prstGeom>
          <a:solidFill>
            <a:schemeClr val="accent1"/>
          </a:solidFill>
        </p:spPr>
        <p:txBody>
          <a:bodyPr lIns="0" tIns="0" rIns="0" bIns="0" rtlCol="0" anchor="ctr">
            <a:noAutofit/>
          </a:bodyPr>
          <a:lstStyle>
            <a:lvl1pPr marL="0" indent="0" algn="ctr">
              <a:buNone/>
              <a:defRPr lang="ja-JP" sz="900"/>
            </a:lvl1pPr>
          </a:lstStyle>
          <a:p>
            <a:pPr rtl="0"/>
            <a:r>
              <a:rPr lang="ja-JP" altLang="en-US"/>
              <a:t>アイコンをクリックして図を追加</a:t>
            </a:r>
            <a:endParaRPr lang="ja-JP" dirty="0"/>
          </a:p>
        </p:txBody>
      </p:sp>
      <p:sp>
        <p:nvSpPr>
          <p:cNvPr id="60" name="テキスト プレースホルダー 51">
            <a:extLst>
              <a:ext uri="{FF2B5EF4-FFF2-40B4-BE49-F238E27FC236}">
                <a16:creationId xmlns:a16="http://schemas.microsoft.com/office/drawing/2014/main" xmlns="" id="{E9730E82-F317-686A-8777-D81705BCC706}"/>
              </a:ext>
            </a:extLst>
          </p:cNvPr>
          <p:cNvSpPr>
            <a:spLocks noGrp="1"/>
          </p:cNvSpPr>
          <p:nvPr>
            <p:ph type="body" sz="quarter" idx="21"/>
          </p:nvPr>
        </p:nvSpPr>
        <p:spPr>
          <a:xfrm>
            <a:off x="4722876" y="3950208"/>
            <a:ext cx="2770632" cy="2206752"/>
          </a:xfrm>
          <a:noFill/>
        </p:spPr>
        <p:txBody>
          <a:bodyPr lIns="91440" rIns="91440" rtlCol="0" anchor="t">
            <a:noAutofit/>
          </a:bodyPr>
          <a:lstStyle>
            <a:lvl1pPr marL="347472" indent="-347472" algn="l">
              <a:spcBef>
                <a:spcPts val="360"/>
              </a:spcBef>
              <a:buFont typeface="Arial" panose="020B0604020202020204" pitchFamily="34" charset="0"/>
              <a:buChar char="•"/>
              <a:defRPr lang="ja-JP" sz="1500"/>
            </a:lvl1pPr>
          </a:lstStyle>
          <a:p>
            <a:pPr lvl="0" rtl="0"/>
            <a:r>
              <a:rPr lang="ja-JP" altLang="en-US"/>
              <a:t>マスター テキストの書式設定</a:t>
            </a:r>
          </a:p>
        </p:txBody>
      </p:sp>
      <p:sp>
        <p:nvSpPr>
          <p:cNvPr id="50" name="テキスト プレースホルダー 4">
            <a:extLst>
              <a:ext uri="{FF2B5EF4-FFF2-40B4-BE49-F238E27FC236}">
                <a16:creationId xmlns:a16="http://schemas.microsoft.com/office/drawing/2014/main" xmlns="" id="{0E3B57F3-1903-446F-D989-D6CA342D0861}"/>
              </a:ext>
            </a:extLst>
          </p:cNvPr>
          <p:cNvSpPr>
            <a:spLocks noGrp="1"/>
          </p:cNvSpPr>
          <p:nvPr>
            <p:ph type="body" sz="quarter" idx="17"/>
          </p:nvPr>
        </p:nvSpPr>
        <p:spPr>
          <a:xfrm>
            <a:off x="8092440" y="2743200"/>
            <a:ext cx="3328416" cy="3557016"/>
          </a:xfrm>
          <a:noFill/>
          <a:ln w="12700">
            <a:solidFill>
              <a:schemeClr val="accent4"/>
            </a:solidFill>
          </a:ln>
        </p:spPr>
        <p:txBody>
          <a:bodyPr tIns="685800" rtlCol="0" anchor="t">
            <a:noAutofit/>
          </a:bodyPr>
          <a:lstStyle>
            <a:lvl1pPr marL="0" indent="0" algn="ctr">
              <a:lnSpc>
                <a:spcPct val="100000"/>
              </a:lnSpc>
              <a:spcBef>
                <a:spcPts val="0"/>
              </a:spcBef>
              <a:buNone/>
              <a:defRPr lang="ja-JP" sz="1800" b="1" cap="all" spc="0" baseline="0">
                <a:solidFill>
                  <a:schemeClr val="accent6"/>
                </a:solidFill>
                <a:latin typeface="Meiryo UI" panose="020B0604020202020204" pitchFamily="34" charset="0"/>
                <a:ea typeface="Meiryo UI"/>
                <a:cs typeface="Arial" panose="020B0604020202020204" pitchFamily="34" charset="0"/>
              </a:defRPr>
            </a:lvl1pPr>
            <a:lvl2pPr marL="457200" indent="0">
              <a:buNone/>
              <a:defRPr lang="ja-JP" sz="2000" b="1"/>
            </a:lvl2pPr>
            <a:lvl3pPr marL="914400" indent="0">
              <a:buNone/>
              <a:defRPr lang="ja-JP" sz="1800" b="1"/>
            </a:lvl3pPr>
            <a:lvl4pPr marL="1371600" indent="0">
              <a:buNone/>
              <a:defRPr lang="ja-JP" sz="1600" b="1"/>
            </a:lvl4pPr>
            <a:lvl5pPr marL="1828800" indent="0">
              <a:buNone/>
              <a:defRPr lang="ja-JP" sz="1600" b="1"/>
            </a:lvl5pPr>
            <a:lvl6pPr marL="2286000" indent="0">
              <a:buNone/>
              <a:defRPr lang="ja-JP" sz="1600" b="1"/>
            </a:lvl6pPr>
            <a:lvl7pPr marL="2743200" indent="0">
              <a:buNone/>
              <a:defRPr lang="ja-JP" sz="1600" b="1"/>
            </a:lvl7pPr>
            <a:lvl8pPr marL="3200400" indent="0">
              <a:buNone/>
              <a:defRPr lang="ja-JP" sz="1600" b="1"/>
            </a:lvl8pPr>
            <a:lvl9pPr marL="3657600" indent="0">
              <a:buNone/>
              <a:defRPr lang="ja-JP" sz="1600" b="1"/>
            </a:lvl9pPr>
          </a:lstStyle>
          <a:p>
            <a:pPr lvl="0" rtl="0"/>
            <a:r>
              <a:rPr lang="ja-JP" altLang="en-US"/>
              <a:t>マスター テキストの書式設定</a:t>
            </a:r>
          </a:p>
        </p:txBody>
      </p:sp>
      <p:sp>
        <p:nvSpPr>
          <p:cNvPr id="65" name="図プレースホルダー 62">
            <a:extLst>
              <a:ext uri="{FF2B5EF4-FFF2-40B4-BE49-F238E27FC236}">
                <a16:creationId xmlns:a16="http://schemas.microsoft.com/office/drawing/2014/main" xmlns="" id="{D5BF3A8A-72F1-392E-855B-5B36E244A7FD}"/>
              </a:ext>
            </a:extLst>
          </p:cNvPr>
          <p:cNvSpPr>
            <a:spLocks noGrp="1" noChangeAspect="1"/>
          </p:cNvSpPr>
          <p:nvPr>
            <p:ph type="pic" sz="quarter" idx="24"/>
          </p:nvPr>
        </p:nvSpPr>
        <p:spPr>
          <a:xfrm>
            <a:off x="9290304" y="2258568"/>
            <a:ext cx="932688" cy="932688"/>
          </a:xfrm>
          <a:prstGeom prst="ellipse">
            <a:avLst/>
          </a:prstGeom>
          <a:solidFill>
            <a:schemeClr val="accent4"/>
          </a:solidFill>
        </p:spPr>
        <p:txBody>
          <a:bodyPr lIns="0" tIns="0" rIns="0" bIns="0" rtlCol="0" anchor="ctr">
            <a:noAutofit/>
          </a:bodyPr>
          <a:lstStyle>
            <a:lvl1pPr marL="0" indent="0" algn="ctr">
              <a:buNone/>
              <a:defRPr lang="ja-JP" sz="900"/>
            </a:lvl1pPr>
          </a:lstStyle>
          <a:p>
            <a:pPr rtl="0"/>
            <a:r>
              <a:rPr lang="ja-JP" altLang="en-US"/>
              <a:t>アイコンをクリックして図を追加</a:t>
            </a:r>
            <a:endParaRPr lang="ja-JP" dirty="0"/>
          </a:p>
        </p:txBody>
      </p:sp>
      <p:sp>
        <p:nvSpPr>
          <p:cNvPr id="61" name="テキスト プレースホルダー 51">
            <a:extLst>
              <a:ext uri="{FF2B5EF4-FFF2-40B4-BE49-F238E27FC236}">
                <a16:creationId xmlns:a16="http://schemas.microsoft.com/office/drawing/2014/main" xmlns="" id="{2AED5DDC-3165-FA12-0310-E3545223E292}"/>
              </a:ext>
            </a:extLst>
          </p:cNvPr>
          <p:cNvSpPr>
            <a:spLocks noGrp="1"/>
          </p:cNvSpPr>
          <p:nvPr>
            <p:ph type="body" sz="quarter" idx="22"/>
          </p:nvPr>
        </p:nvSpPr>
        <p:spPr>
          <a:xfrm>
            <a:off x="8371332" y="3950208"/>
            <a:ext cx="2770632" cy="2206752"/>
          </a:xfrm>
          <a:noFill/>
        </p:spPr>
        <p:txBody>
          <a:bodyPr lIns="91440" rIns="91440" rtlCol="0" anchor="t">
            <a:noAutofit/>
          </a:bodyPr>
          <a:lstStyle>
            <a:lvl1pPr marL="347472" indent="-347472" algn="l">
              <a:spcBef>
                <a:spcPts val="360"/>
              </a:spcBef>
              <a:buFont typeface="Arial" panose="020B0604020202020204" pitchFamily="34" charset="0"/>
              <a:buChar char="•"/>
              <a:defRPr lang="ja-JP" sz="1500"/>
            </a:lvl1pPr>
          </a:lstStyle>
          <a:p>
            <a:pPr lvl="0" rtl="0"/>
            <a:r>
              <a:rPr lang="ja-JP" altLang="en-US"/>
              <a:t>マスター テキストの書式設定</a:t>
            </a:r>
          </a:p>
        </p:txBody>
      </p:sp>
    </p:spTree>
    <p:extLst>
      <p:ext uri="{BB962C8B-B14F-4D97-AF65-F5344CB8AC3E}">
        <p14:creationId xmlns:p14="http://schemas.microsoft.com/office/powerpoint/2010/main" val="12689541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2 つのコンテンツ">
    <p:spTree>
      <p:nvGrpSpPr>
        <p:cNvPr id="1" name=""/>
        <p:cNvGrpSpPr/>
        <p:nvPr/>
      </p:nvGrpSpPr>
      <p:grpSpPr>
        <a:xfrm>
          <a:off x="0" y="0"/>
          <a:ext cx="0" cy="0"/>
          <a:chOff x="0" y="0"/>
          <a:chExt cx="0" cy="0"/>
        </a:xfrm>
      </p:grpSpPr>
      <p:sp>
        <p:nvSpPr>
          <p:cNvPr id="9" name="画像 0" descr="preencoded.png">
            <a:extLst>
              <a:ext uri="{FF2B5EF4-FFF2-40B4-BE49-F238E27FC236}">
                <a16:creationId xmlns:a16="http://schemas.microsoft.com/office/drawing/2014/main" xmlns="" id="{8D5D10FF-3DE5-39CA-FA9A-29A09DC47BFC}"/>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defPPr>
              <a:defRPr lang="ja-JP"/>
            </a:defPPr>
          </a:lstStyle>
          <a:p>
            <a:pPr rtl="0"/>
            <a:endParaRPr lang="ja-JP" dirty="0"/>
          </a:p>
        </p:txBody>
      </p:sp>
      <p:pic>
        <p:nvPicPr>
          <p:cNvPr id="11" name="画像​​ 1" descr="preencoded.png">
            <a:extLst>
              <a:ext uri="{FF2B5EF4-FFF2-40B4-BE49-F238E27FC236}">
                <a16:creationId xmlns:a16="http://schemas.microsoft.com/office/drawing/2014/main" xmlns="" id="{BFA89E6A-8342-AE30-45E0-BC1DFE3276C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xmlns="" r:embed="rId3"/>
              </a:ext>
            </a:extLst>
          </a:blip>
          <a:srcRect/>
          <a:stretch/>
        </p:blipFill>
        <p:spPr>
          <a:xfrm>
            <a:off x="1703311" y="-2784"/>
            <a:ext cx="1734410" cy="5167313"/>
          </a:xfrm>
          <a:prstGeom prst="rect">
            <a:avLst/>
          </a:prstGeom>
        </p:spPr>
      </p:pic>
      <p:sp>
        <p:nvSpPr>
          <p:cNvPr id="13" name="フリーフォーム:図形 12">
            <a:extLst>
              <a:ext uri="{FF2B5EF4-FFF2-40B4-BE49-F238E27FC236}">
                <a16:creationId xmlns:a16="http://schemas.microsoft.com/office/drawing/2014/main" xmlns="" id="{A08309FA-889A-E2F2-1EDA-F872245F5FDF}"/>
              </a:ext>
            </a:extLst>
          </p:cNvPr>
          <p:cNvSpPr/>
          <p:nvPr userDrawn="1"/>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defPPr>
              <a:defRPr lang="ja-JP"/>
            </a:defPPr>
          </a:lstStyle>
          <a:p>
            <a:pPr rtl="0"/>
            <a:endParaRPr lang="ja-JP" dirty="0"/>
          </a:p>
        </p:txBody>
      </p:sp>
      <p:sp>
        <p:nvSpPr>
          <p:cNvPr id="15" name="画像 5" descr="preencoded.png">
            <a:extLst>
              <a:ext uri="{FF2B5EF4-FFF2-40B4-BE49-F238E27FC236}">
                <a16:creationId xmlns:a16="http://schemas.microsoft.com/office/drawing/2014/main" xmlns="" id="{D9D7EB49-4BC9-040F-C4CC-5771C5FB312B}"/>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defPPr>
              <a:defRPr lang="ja-JP"/>
            </a:defPPr>
          </a:lstStyle>
          <a:p>
            <a:pPr rtl="0"/>
            <a:endParaRPr lang="ja-JP" dirty="0"/>
          </a:p>
        </p:txBody>
      </p:sp>
      <p:pic>
        <p:nvPicPr>
          <p:cNvPr id="17" name="画像 6" descr="preencoded.png">
            <a:extLst>
              <a:ext uri="{FF2B5EF4-FFF2-40B4-BE49-F238E27FC236}">
                <a16:creationId xmlns:a16="http://schemas.microsoft.com/office/drawing/2014/main" xmlns="" id="{3CE04498-C285-EFB8-340C-1A064078152B}"/>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xmlns="" r:embed="rId5"/>
              </a:ext>
            </a:extLst>
          </a:blip>
          <a:srcRect/>
          <a:stretch/>
        </p:blipFill>
        <p:spPr>
          <a:xfrm>
            <a:off x="1718457" y="3440504"/>
            <a:ext cx="1719263" cy="1724025"/>
          </a:xfrm>
          <a:prstGeom prst="rect">
            <a:avLst/>
          </a:prstGeom>
        </p:spPr>
      </p:pic>
      <p:sp>
        <p:nvSpPr>
          <p:cNvPr id="6" name="フッター プレースホルダー 5"/>
          <p:cNvSpPr>
            <a:spLocks noGrp="1"/>
          </p:cNvSpPr>
          <p:nvPr>
            <p:ph type="ftr" sz="quarter" idx="11"/>
          </p:nvPr>
        </p:nvSpPr>
        <p:spPr/>
        <p:txBody>
          <a:bodyPr rtlCol="0"/>
          <a:lstStyle>
            <a:defPPr>
              <a:defRPr lang="ja-JP"/>
            </a:defPPr>
          </a:lstStyle>
          <a:p>
            <a:pPr rtl="0"/>
            <a:r>
              <a:rPr lang="ja-JP" dirty="0"/>
              <a:t>プレゼンテーションのタイトル</a:t>
            </a:r>
          </a:p>
        </p:txBody>
      </p:sp>
      <p:sp>
        <p:nvSpPr>
          <p:cNvPr id="7" name="スライド番号プレースホルダー 6"/>
          <p:cNvSpPr>
            <a:spLocks noGrp="1"/>
          </p:cNvSpPr>
          <p:nvPr>
            <p:ph type="sldNum" sz="quarter" idx="12"/>
          </p:nvPr>
        </p:nvSpPr>
        <p:spPr/>
        <p:txBody>
          <a:bodyPr rtlCol="0"/>
          <a:lstStyle>
            <a:defPPr>
              <a:defRPr lang="ja-JP"/>
            </a:defPPr>
          </a:lstStyle>
          <a:p>
            <a:pPr rtl="0"/>
            <a:fld id="{48F63A3B-78C7-47BE-AE5E-E10140E04643}" type="slidenum">
              <a:rPr lang="ja-JP" dirty="0"/>
              <a:t>‹#›</a:t>
            </a:fld>
            <a:endParaRPr lang="ja-JP" dirty="0"/>
          </a:p>
        </p:txBody>
      </p:sp>
      <p:sp>
        <p:nvSpPr>
          <p:cNvPr id="18" name="タイトル 19">
            <a:extLst>
              <a:ext uri="{FF2B5EF4-FFF2-40B4-BE49-F238E27FC236}">
                <a16:creationId xmlns:a16="http://schemas.microsoft.com/office/drawing/2014/main" xmlns="" id="{9CBE0ADC-7FA0-F7E3-96EF-BBACB6A9076E}"/>
              </a:ext>
            </a:extLst>
          </p:cNvPr>
          <p:cNvSpPr>
            <a:spLocks noGrp="1"/>
          </p:cNvSpPr>
          <p:nvPr>
            <p:ph type="title"/>
          </p:nvPr>
        </p:nvSpPr>
        <p:spPr>
          <a:xfrm>
            <a:off x="3986784" y="1243584"/>
            <a:ext cx="8165592" cy="768096"/>
          </a:xfrm>
        </p:spPr>
        <p:txBody>
          <a:bodyPr rtlCol="0">
            <a:noAutofit/>
          </a:bodyPr>
          <a:lstStyle>
            <a:lvl1pPr algn="l">
              <a:lnSpc>
                <a:spcPct val="100000"/>
              </a:lnSpc>
              <a:defRPr lang="ja-JP"/>
            </a:lvl1pPr>
          </a:lstStyle>
          <a:p>
            <a:pPr rtl="0"/>
            <a:r>
              <a:rPr lang="ja-JP" altLang="en-US" b="1"/>
              <a:t>マスター タイトルの書式設定</a:t>
            </a:r>
            <a:endParaRPr lang="ja-JP" b="1" dirty="0"/>
          </a:p>
        </p:txBody>
      </p:sp>
      <p:sp>
        <p:nvSpPr>
          <p:cNvPr id="19" name="コンテンツ プレースホルダー 3">
            <a:extLst>
              <a:ext uri="{FF2B5EF4-FFF2-40B4-BE49-F238E27FC236}">
                <a16:creationId xmlns:a16="http://schemas.microsoft.com/office/drawing/2014/main" xmlns="" id="{0F9C0517-D83A-CC55-35B8-B2F990C96D30}"/>
              </a:ext>
            </a:extLst>
          </p:cNvPr>
          <p:cNvSpPr>
            <a:spLocks noGrp="1"/>
          </p:cNvSpPr>
          <p:nvPr>
            <p:ph sz="half" idx="2"/>
          </p:nvPr>
        </p:nvSpPr>
        <p:spPr>
          <a:xfrm>
            <a:off x="3685032" y="2255520"/>
            <a:ext cx="3741928" cy="4306380"/>
          </a:xfrm>
        </p:spPr>
        <p:txBody>
          <a:bodyPr lIns="45720" rIns="45720" bIns="45720" rtlCol="0">
            <a:noAutofit/>
          </a:bodyPr>
          <a:lstStyle>
            <a:lvl1pPr>
              <a:defRPr lang="ja-JP" sz="1500"/>
            </a:lvl1pPr>
            <a:lvl2pPr>
              <a:defRPr lang="ja-JP" sz="1300"/>
            </a:lvl2pPr>
            <a:lvl3pPr>
              <a:defRPr lang="ja-JP" sz="1200"/>
            </a:lvl3pPr>
            <a:lvl4pPr>
              <a:defRPr lang="ja-JP" sz="1200"/>
            </a:lvl4pPr>
            <a:lvl5pPr>
              <a:defRPr lang="ja-JP" sz="1200"/>
            </a:lvl5pPr>
          </a:lstStyle>
          <a:p>
            <a:pPr lvl="0" rtl="0"/>
            <a:r>
              <a:rPr lang="ja-JP" altLang="en-US"/>
              <a:t>マスター テキストの書式設定</a:t>
            </a:r>
          </a:p>
          <a:p>
            <a:pPr lvl="1" rtl="0"/>
            <a:r>
              <a:rPr lang="ja-JP" altLang="en-US"/>
              <a:t>第 </a:t>
            </a:r>
            <a:r>
              <a:rPr lang="en-US" altLang="ja-JP"/>
              <a:t>2 </a:t>
            </a:r>
            <a:r>
              <a:rPr lang="ja-JP" altLang="en-US"/>
              <a:t>レベル</a:t>
            </a:r>
          </a:p>
          <a:p>
            <a:pPr lvl="2" rtl="0"/>
            <a:r>
              <a:rPr lang="ja-JP" altLang="en-US"/>
              <a:t>第 </a:t>
            </a:r>
            <a:r>
              <a:rPr lang="en-US" altLang="ja-JP"/>
              <a:t>3 </a:t>
            </a:r>
            <a:r>
              <a:rPr lang="ja-JP" altLang="en-US"/>
              <a:t>レベル</a:t>
            </a:r>
          </a:p>
          <a:p>
            <a:pPr lvl="3" rtl="0"/>
            <a:r>
              <a:rPr lang="ja-JP" altLang="en-US"/>
              <a:t>第 </a:t>
            </a:r>
            <a:r>
              <a:rPr lang="en-US" altLang="ja-JP"/>
              <a:t>4 </a:t>
            </a:r>
            <a:r>
              <a:rPr lang="ja-JP" altLang="en-US"/>
              <a:t>レベル</a:t>
            </a:r>
          </a:p>
          <a:p>
            <a:pPr lvl="4" rtl="0"/>
            <a:r>
              <a:rPr lang="ja-JP" altLang="en-US"/>
              <a:t>第 </a:t>
            </a:r>
            <a:r>
              <a:rPr lang="en-US" altLang="ja-JP"/>
              <a:t>5 </a:t>
            </a:r>
            <a:r>
              <a:rPr lang="ja-JP" altLang="en-US"/>
              <a:t>レベル</a:t>
            </a:r>
            <a:endParaRPr lang="ja-JP" dirty="0"/>
          </a:p>
        </p:txBody>
      </p:sp>
      <p:sp>
        <p:nvSpPr>
          <p:cNvPr id="20" name="コンテンツ プレースホルダー 5">
            <a:extLst>
              <a:ext uri="{FF2B5EF4-FFF2-40B4-BE49-F238E27FC236}">
                <a16:creationId xmlns:a16="http://schemas.microsoft.com/office/drawing/2014/main" xmlns="" id="{CF8BFBBE-0EAE-B647-2648-A5FB0094BF6B}"/>
              </a:ext>
            </a:extLst>
          </p:cNvPr>
          <p:cNvSpPr>
            <a:spLocks noGrp="1"/>
          </p:cNvSpPr>
          <p:nvPr>
            <p:ph sz="quarter" idx="4"/>
          </p:nvPr>
        </p:nvSpPr>
        <p:spPr>
          <a:xfrm>
            <a:off x="7754112" y="2255520"/>
            <a:ext cx="3741928" cy="4306380"/>
          </a:xfrm>
        </p:spPr>
        <p:txBody>
          <a:bodyPr lIns="45720" rIns="45720" bIns="45720" rtlCol="0">
            <a:noAutofit/>
          </a:bodyPr>
          <a:lstStyle>
            <a:lvl1pPr>
              <a:defRPr lang="ja-JP" sz="1500"/>
            </a:lvl1pPr>
            <a:lvl2pPr>
              <a:defRPr lang="ja-JP" sz="1300"/>
            </a:lvl2pPr>
            <a:lvl3pPr>
              <a:defRPr lang="ja-JP" sz="1200"/>
            </a:lvl3pPr>
            <a:lvl4pPr>
              <a:defRPr lang="ja-JP" sz="1200"/>
            </a:lvl4pPr>
            <a:lvl5pPr>
              <a:defRPr lang="ja-JP" sz="1200"/>
            </a:lvl5pPr>
          </a:lstStyle>
          <a:p>
            <a:pPr lvl="0" rtl="0"/>
            <a:r>
              <a:rPr lang="ja-JP" altLang="en-US"/>
              <a:t>マスター テキストの書式設定</a:t>
            </a:r>
          </a:p>
          <a:p>
            <a:pPr lvl="1" rtl="0"/>
            <a:r>
              <a:rPr lang="ja-JP" altLang="en-US"/>
              <a:t>第 </a:t>
            </a:r>
            <a:r>
              <a:rPr lang="en-US" altLang="ja-JP"/>
              <a:t>2 </a:t>
            </a:r>
            <a:r>
              <a:rPr lang="ja-JP" altLang="en-US"/>
              <a:t>レベル</a:t>
            </a:r>
          </a:p>
          <a:p>
            <a:pPr lvl="2" rtl="0"/>
            <a:r>
              <a:rPr lang="ja-JP" altLang="en-US"/>
              <a:t>第 </a:t>
            </a:r>
            <a:r>
              <a:rPr lang="en-US" altLang="ja-JP"/>
              <a:t>3 </a:t>
            </a:r>
            <a:r>
              <a:rPr lang="ja-JP" altLang="en-US"/>
              <a:t>レベル</a:t>
            </a:r>
          </a:p>
          <a:p>
            <a:pPr lvl="3" rtl="0"/>
            <a:r>
              <a:rPr lang="ja-JP" altLang="en-US"/>
              <a:t>第 </a:t>
            </a:r>
            <a:r>
              <a:rPr lang="en-US" altLang="ja-JP"/>
              <a:t>4 </a:t>
            </a:r>
            <a:r>
              <a:rPr lang="ja-JP" altLang="en-US"/>
              <a:t>レベル</a:t>
            </a:r>
          </a:p>
          <a:p>
            <a:pPr lvl="4" rtl="0"/>
            <a:r>
              <a:rPr lang="ja-JP" altLang="en-US"/>
              <a:t>第 </a:t>
            </a:r>
            <a:r>
              <a:rPr lang="en-US" altLang="ja-JP"/>
              <a:t>5 </a:t>
            </a:r>
            <a:r>
              <a:rPr lang="ja-JP" altLang="en-US"/>
              <a:t>レベル</a:t>
            </a:r>
            <a:endParaRPr lang="ja-JP" dirty="0"/>
          </a:p>
        </p:txBody>
      </p:sp>
    </p:spTree>
    <p:extLst>
      <p:ext uri="{BB962C8B-B14F-4D97-AF65-F5344CB8AC3E}">
        <p14:creationId xmlns:p14="http://schemas.microsoft.com/office/powerpoint/2010/main" val="4250832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406400" y="0"/>
            <a:ext cx="13243109"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609600" y="333488"/>
            <a:ext cx="109728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6081656" y="-21511"/>
            <a:ext cx="4905488"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6198795" y="-21510"/>
            <a:ext cx="46736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391320" y="1027664"/>
            <a:ext cx="9366325" cy="1143000"/>
          </a:xfrm>
          <a:prstGeom prst="rect">
            <a:avLst/>
          </a:prstGeom>
        </p:spPr>
        <p:txBody>
          <a:bodyPr vert="horz" lIns="91440" tIns="45720" rIns="91440" bIns="45720" rtlCol="0" anchor="b">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1391323" y="2323652"/>
            <a:ext cx="9036423" cy="3508977"/>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7996517" y="224493"/>
            <a:ext cx="2844800" cy="365125"/>
          </a:xfrm>
          <a:prstGeom prst="rect">
            <a:avLst/>
          </a:prstGeom>
        </p:spPr>
        <p:txBody>
          <a:bodyPr vert="horz" lIns="91440" tIns="45720" rIns="91440" bIns="45720" rtlCol="0" anchor="ctr"/>
          <a:lstStyle>
            <a:lvl1pPr algn="r">
              <a:defRPr sz="1200">
                <a:solidFill>
                  <a:srgbClr val="FEFEFE"/>
                </a:solidFill>
              </a:defRPr>
            </a:lvl1pPr>
          </a:lstStyle>
          <a:p>
            <a:fld id="{16C01193-8287-4834-A286-6B880643E934}" type="datetime4">
              <a:rPr lang="en-US" smtClean="0"/>
              <a:pPr/>
              <a:t>February 19, 2025</a:t>
            </a:fld>
            <a:endParaRPr lang="en-US"/>
          </a:p>
        </p:txBody>
      </p:sp>
      <p:sp>
        <p:nvSpPr>
          <p:cNvPr id="5" name="Footer Placeholder 4"/>
          <p:cNvSpPr>
            <a:spLocks noGrp="1"/>
          </p:cNvSpPr>
          <p:nvPr>
            <p:ph type="ftr" sz="quarter" idx="3"/>
          </p:nvPr>
        </p:nvSpPr>
        <p:spPr>
          <a:xfrm>
            <a:off x="6188597" y="5852161"/>
            <a:ext cx="4669536" cy="365125"/>
          </a:xfrm>
          <a:prstGeom prst="rect">
            <a:avLst/>
          </a:prstGeom>
        </p:spPr>
        <p:txBody>
          <a:bodyPr vert="horz" lIns="91440" tIns="45720" rIns="91440" bIns="45720" rtlCol="0" anchor="ctr"/>
          <a:lstStyle>
            <a:lvl1pPr algn="r">
              <a:defRPr sz="1200">
                <a:solidFill>
                  <a:schemeClr val="accent1"/>
                </a:solidFill>
              </a:defRPr>
            </a:lvl1pPr>
          </a:lstStyle>
          <a:p>
            <a:pPr rtl="0"/>
            <a:r>
              <a:rPr lang="ja-JP" smtClean="0"/>
              <a:t>プレゼンテーションのタイトル</a:t>
            </a:r>
            <a:endParaRPr lang="ja-JP" dirty="0"/>
          </a:p>
        </p:txBody>
      </p:sp>
      <p:sp>
        <p:nvSpPr>
          <p:cNvPr id="6" name="Slide Number Placeholder 5"/>
          <p:cNvSpPr>
            <a:spLocks noGrp="1"/>
          </p:cNvSpPr>
          <p:nvPr>
            <p:ph type="sldNum" sz="quarter" idx="4"/>
          </p:nvPr>
        </p:nvSpPr>
        <p:spPr>
          <a:xfrm>
            <a:off x="6198795" y="224492"/>
            <a:ext cx="1776208" cy="365125"/>
          </a:xfrm>
          <a:prstGeom prst="rect">
            <a:avLst/>
          </a:prstGeom>
        </p:spPr>
        <p:txBody>
          <a:bodyPr vert="horz" lIns="91440" tIns="45720" rIns="91440" bIns="45720" rtlCol="0" anchor="ctr"/>
          <a:lstStyle>
            <a:lvl1pPr algn="l">
              <a:defRPr sz="1200">
                <a:solidFill>
                  <a:srgbClr val="FEFEFE"/>
                </a:solidFill>
              </a:defRPr>
            </a:lvl1pPr>
          </a:lstStyle>
          <a:p>
            <a:pPr rtl="0"/>
            <a:fld id="{48F63A3B-78C7-47BE-AE5E-E10140E04643}" type="slidenum">
              <a:rPr lang="ja-JP" smtClean="0"/>
              <a:pPr/>
              <a:t>‹#›</a:t>
            </a:fld>
            <a:endParaRPr lang="ja-JP" dirty="0"/>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64" r:id="rId13"/>
    <p:sldLayoutId id="2147483667" r:id="rId14"/>
    <p:sldLayoutId id="2147483668" r:id="rId15"/>
    <p:sldLayoutId id="2147483669" r:id="rId16"/>
    <p:sldLayoutId id="2147483673" r:id="rId17"/>
    <p:sldLayoutId id="2147483670" r:id="rId18"/>
    <p:sldLayoutId id="2147483671" r:id="rId19"/>
    <p:sldLayoutId id="2147483655" r:id="rId20"/>
    <p:sldLayoutId id="2147483674" r:id="rId21"/>
    <p:sldLayoutId id="2147483654" r:id="rId22"/>
  </p:sldLayoutIdLst>
  <p:hf hdr="0" dt="0"/>
  <p:txStyles>
    <p:titleStyle>
      <a:lvl1pPr algn="l" defTabSz="914400" rtl="0" eaLnBrk="1" latinLnBrk="0" hangingPunct="1">
        <a:spcBef>
          <a:spcPct val="0"/>
        </a:spcBef>
        <a:buNone/>
        <a:defRPr kumimoji="1" sz="4000" kern="1200">
          <a:solidFill>
            <a:schemeClr val="accent1"/>
          </a:solidFill>
          <a:latin typeface="+mj-lt"/>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kumimoji="1"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kumimoji="1"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kumimoji="1"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kumimoji="1"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kumimoji="1"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kumimoji="1"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kumimoji="1"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kumimoji="1"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kumimoji="1" sz="1400" kern="1200">
          <a:solidFill>
            <a:schemeClr val="tx2"/>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xmlns="" id="{516860D9-9D47-C0BB-B2B4-4B6F2B36CFCC}"/>
              </a:ext>
            </a:extLst>
          </p:cNvPr>
          <p:cNvSpPr>
            <a:spLocks noGrp="1"/>
          </p:cNvSpPr>
          <p:nvPr>
            <p:ph type="ctrTitle"/>
          </p:nvPr>
        </p:nvSpPr>
        <p:spPr>
          <a:xfrm>
            <a:off x="3291920" y="608668"/>
            <a:ext cx="7226710" cy="1592826"/>
          </a:xfrm>
        </p:spPr>
        <p:txBody>
          <a:bodyPr rtlCol="0">
            <a:normAutofit/>
          </a:bodyPr>
          <a:lstStyle>
            <a:defPPr>
              <a:defRPr lang="ja-JP"/>
            </a:defPPr>
          </a:lstStyle>
          <a:p>
            <a:pPr rtl="0"/>
            <a:r>
              <a:rPr lang="ja-JP" altLang="en-US" b="1" dirty="0"/>
              <a:t>守秘義務違反の</a:t>
            </a:r>
            <a:r>
              <a:rPr lang="ja-JP" altLang="en-US" b="1" dirty="0" smtClean="0"/>
              <a:t>罰則</a:t>
            </a:r>
            <a:r>
              <a:rPr lang="en-US" altLang="ja-JP" b="1" dirty="0"/>
              <a:t/>
            </a:r>
            <a:br>
              <a:rPr lang="en-US" altLang="ja-JP" b="1" dirty="0"/>
            </a:br>
            <a:r>
              <a:rPr lang="ja-JP" altLang="en-US" b="1" dirty="0"/>
              <a:t>個人情報</a:t>
            </a:r>
            <a:r>
              <a:rPr lang="ja-JP" altLang="en-US" b="1" dirty="0" smtClean="0"/>
              <a:t>漏洩</a:t>
            </a:r>
            <a:r>
              <a:rPr lang="ja-JP" altLang="en-US" b="1" dirty="0"/>
              <a:t>・事例について</a:t>
            </a:r>
            <a:endParaRPr lang="ja-JP" b="1" dirty="0"/>
          </a:p>
        </p:txBody>
      </p:sp>
      <p:sp>
        <p:nvSpPr>
          <p:cNvPr id="3" name="サブタイトル 2">
            <a:extLst>
              <a:ext uri="{FF2B5EF4-FFF2-40B4-BE49-F238E27FC236}">
                <a16:creationId xmlns:a16="http://schemas.microsoft.com/office/drawing/2014/main" xmlns="" id="{86C1060B-300F-3CE3-E5AA-D8E29791C960}"/>
              </a:ext>
            </a:extLst>
          </p:cNvPr>
          <p:cNvSpPr>
            <a:spLocks noGrp="1"/>
          </p:cNvSpPr>
          <p:nvPr>
            <p:ph type="subTitle" idx="1"/>
          </p:nvPr>
        </p:nvSpPr>
        <p:spPr>
          <a:xfrm>
            <a:off x="5558971" y="3658012"/>
            <a:ext cx="3617707" cy="532965"/>
          </a:xfrm>
        </p:spPr>
        <p:txBody>
          <a:bodyPr rtlCol="0">
            <a:noAutofit/>
          </a:bodyPr>
          <a:lstStyle>
            <a:defPPr>
              <a:defRPr lang="ja-JP"/>
            </a:defPPr>
          </a:lstStyle>
          <a:p>
            <a:pPr rtl="0"/>
            <a:r>
              <a:rPr lang="ja-JP" altLang="en-US" sz="3600" b="1" dirty="0">
                <a:solidFill>
                  <a:schemeClr val="accent1"/>
                </a:solidFill>
                <a:latin typeface="+mj-lt"/>
                <a:ea typeface="+mj-ea"/>
                <a:cs typeface="+mj-cs"/>
              </a:rPr>
              <a:t>長津　諒太</a:t>
            </a:r>
            <a:endParaRPr lang="ja-JP" sz="3600" b="1" dirty="0">
              <a:solidFill>
                <a:schemeClr val="accent1"/>
              </a:solidFill>
              <a:latin typeface="+mj-lt"/>
              <a:ea typeface="+mj-ea"/>
              <a:cs typeface="+mj-cs"/>
            </a:endParaRPr>
          </a:p>
        </p:txBody>
      </p:sp>
    </p:spTree>
    <p:extLst>
      <p:ext uri="{BB962C8B-B14F-4D97-AF65-F5344CB8AC3E}">
        <p14:creationId xmlns:p14="http://schemas.microsoft.com/office/powerpoint/2010/main" val="2131568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648929" y="722080"/>
            <a:ext cx="10441858" cy="1047725"/>
          </a:xfrm>
        </p:spPr>
        <p:txBody>
          <a:bodyPr/>
          <a:lstStyle/>
          <a:p>
            <a:r>
              <a:rPr kumimoji="1" lang="ja-JP" altLang="en-US" dirty="0"/>
              <a:t>医療従事者の守秘義務に係る法令の規定</a:t>
            </a:r>
          </a:p>
        </p:txBody>
      </p:sp>
      <p:sp>
        <p:nvSpPr>
          <p:cNvPr id="3" name="コンテンツ プレースホルダー 2"/>
          <p:cNvSpPr>
            <a:spLocks noGrp="1"/>
          </p:cNvSpPr>
          <p:nvPr>
            <p:ph idx="1"/>
          </p:nvPr>
        </p:nvSpPr>
        <p:spPr>
          <a:xfrm>
            <a:off x="909680" y="2035277"/>
            <a:ext cx="8637091" cy="3628105"/>
          </a:xfrm>
        </p:spPr>
        <p:txBody>
          <a:bodyPr/>
          <a:lstStyle/>
          <a:p>
            <a:r>
              <a:rPr kumimoji="1" lang="ja-JP" altLang="en-US" sz="2800" dirty="0"/>
              <a:t>守秘義務とは？</a:t>
            </a:r>
            <a:endParaRPr kumimoji="1" lang="en-US" altLang="ja-JP" sz="2800" dirty="0"/>
          </a:p>
          <a:p>
            <a:r>
              <a:rPr lang="ja-JP" altLang="en-US" sz="2800" dirty="0"/>
              <a:t>一定の職業や職務に従事する者・従事した者に対して特別に課せられた秘密を守る法律上の義務。</a:t>
            </a:r>
            <a:endParaRPr lang="en-US" altLang="ja-JP" sz="2800" dirty="0"/>
          </a:p>
          <a:p>
            <a:r>
              <a:rPr lang="ja-JP" altLang="en-US" sz="2800" dirty="0"/>
              <a:t>個人情報を漏洩してしまうと、何らかの法的な根拠によって刑事罰の対象となる。</a:t>
            </a:r>
            <a:endParaRPr kumimoji="1" lang="ja-JP" altLang="en-US" sz="2800" dirty="0"/>
          </a:p>
        </p:txBody>
      </p:sp>
    </p:spTree>
    <p:extLst>
      <p:ext uri="{BB962C8B-B14F-4D97-AF65-F5344CB8AC3E}">
        <p14:creationId xmlns:p14="http://schemas.microsoft.com/office/powerpoint/2010/main" val="15827962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002893" y="220631"/>
            <a:ext cx="10441858" cy="1047725"/>
          </a:xfrm>
        </p:spPr>
        <p:txBody>
          <a:bodyPr/>
          <a:lstStyle/>
          <a:p>
            <a:r>
              <a:rPr kumimoji="1" lang="ja-JP" altLang="en-US" dirty="0"/>
              <a:t>医療従事者の守秘義務に係る法令の規定</a:t>
            </a:r>
          </a:p>
        </p:txBody>
      </p:sp>
      <p:graphicFrame>
        <p:nvGraphicFramePr>
          <p:cNvPr id="5" name="コンテンツ プレースホルダー 4"/>
          <p:cNvGraphicFramePr>
            <a:graphicFrameLocks noGrp="1"/>
          </p:cNvGraphicFramePr>
          <p:nvPr>
            <p:ph idx="1"/>
            <p:extLst>
              <p:ext uri="{D42A27DB-BD31-4B8C-83A1-F6EECF244321}">
                <p14:modId xmlns:p14="http://schemas.microsoft.com/office/powerpoint/2010/main" val="3243263322"/>
              </p:ext>
            </p:extLst>
          </p:nvPr>
        </p:nvGraphicFramePr>
        <p:xfrm>
          <a:off x="1209359" y="1150369"/>
          <a:ext cx="10235392" cy="5199507"/>
        </p:xfrm>
        <a:graphic>
          <a:graphicData uri="http://schemas.openxmlformats.org/drawingml/2006/table">
            <a:tbl>
              <a:tblPr firstRow="1" bandRow="1">
                <a:tableStyleId>{2A488322-F2BA-4B5B-9748-0D474271808F}</a:tableStyleId>
              </a:tblPr>
              <a:tblGrid>
                <a:gridCol w="3362641">
                  <a:extLst>
                    <a:ext uri="{9D8B030D-6E8A-4147-A177-3AD203B41FA5}">
                      <a16:colId xmlns:a16="http://schemas.microsoft.com/office/drawing/2014/main" xmlns="" val="20000"/>
                    </a:ext>
                  </a:extLst>
                </a:gridCol>
                <a:gridCol w="6872751">
                  <a:extLst>
                    <a:ext uri="{9D8B030D-6E8A-4147-A177-3AD203B41FA5}">
                      <a16:colId xmlns:a16="http://schemas.microsoft.com/office/drawing/2014/main" xmlns="" val="20001"/>
                    </a:ext>
                  </a:extLst>
                </a:gridCol>
              </a:tblGrid>
              <a:tr h="517469">
                <a:tc>
                  <a:txBody>
                    <a:bodyPr/>
                    <a:lstStyle/>
                    <a:p>
                      <a:r>
                        <a:rPr kumimoji="1" lang="ja-JP" altLang="en-US" sz="2000" dirty="0"/>
                        <a:t>資格名</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kumimoji="1" lang="ja-JP" altLang="en-US" sz="2000" dirty="0"/>
                        <a:t>根拠法</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0"/>
                  </a:ext>
                </a:extLst>
              </a:tr>
              <a:tr h="517469">
                <a:tc>
                  <a:txBody>
                    <a:bodyPr/>
                    <a:lstStyle/>
                    <a:p>
                      <a:r>
                        <a:rPr kumimoji="1" lang="ja-JP" altLang="en-US" sz="2000" dirty="0"/>
                        <a:t>医師・薬剤師</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kumimoji="1" lang="ja-JP" altLang="en-US" sz="2000" dirty="0"/>
                        <a:t>刑法第</a:t>
                      </a:r>
                      <a:r>
                        <a:rPr kumimoji="1" lang="en-US" altLang="ja-JP" sz="2000" dirty="0"/>
                        <a:t>134</a:t>
                      </a:r>
                      <a:r>
                        <a:rPr kumimoji="1" lang="ja-JP" altLang="en-US" sz="2000" dirty="0"/>
                        <a:t>条　第</a:t>
                      </a:r>
                      <a:r>
                        <a:rPr kumimoji="1" lang="en-US" altLang="ja-JP" sz="2000" dirty="0"/>
                        <a:t>1</a:t>
                      </a:r>
                      <a:r>
                        <a:rPr kumimoji="1" lang="ja-JP" altLang="en-US" sz="2000" dirty="0"/>
                        <a:t>項</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1"/>
                  </a:ext>
                </a:extLst>
              </a:tr>
              <a:tr h="517469">
                <a:tc>
                  <a:txBody>
                    <a:bodyPr/>
                    <a:lstStyle/>
                    <a:p>
                      <a:r>
                        <a:rPr kumimoji="1" lang="ja-JP" altLang="en-US" sz="2000" dirty="0"/>
                        <a:t>看護師・准看護師</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kumimoji="1" lang="ja-JP" altLang="en-US" sz="2000" dirty="0"/>
                        <a:t>保健師助産師看護師法第</a:t>
                      </a:r>
                      <a:r>
                        <a:rPr kumimoji="1" lang="en-US" altLang="ja-JP" sz="2000" dirty="0"/>
                        <a:t>42</a:t>
                      </a:r>
                      <a:r>
                        <a:rPr kumimoji="1" lang="ja-JP" altLang="en-US" sz="2000" dirty="0"/>
                        <a:t>条の</a:t>
                      </a:r>
                      <a:r>
                        <a:rPr kumimoji="1" lang="en-US" altLang="ja-JP" sz="2000" dirty="0"/>
                        <a:t>2</a:t>
                      </a:r>
                      <a:endParaRPr kumimoji="1" lang="ja-JP" altLang="en-US" sz="20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2"/>
                  </a:ext>
                </a:extLst>
              </a:tr>
              <a:tr h="517469">
                <a:tc>
                  <a:txBody>
                    <a:bodyPr/>
                    <a:lstStyle/>
                    <a:p>
                      <a:r>
                        <a:rPr kumimoji="1" lang="ja-JP" altLang="en-US" sz="2000" dirty="0"/>
                        <a:t>診療放射線技師</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kumimoji="1" lang="ja-JP" altLang="en-US" sz="2000" dirty="0"/>
                        <a:t>診療放射線技師法第</a:t>
                      </a:r>
                      <a:r>
                        <a:rPr kumimoji="1" lang="en-US" altLang="ja-JP" sz="2000" dirty="0"/>
                        <a:t>29</a:t>
                      </a:r>
                      <a:r>
                        <a:rPr kumimoji="1" lang="ja-JP" altLang="en-US" sz="2000" dirty="0"/>
                        <a:t>条</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3"/>
                  </a:ext>
                </a:extLst>
              </a:tr>
              <a:tr h="542286">
                <a:tc>
                  <a:txBody>
                    <a:bodyPr/>
                    <a:lstStyle/>
                    <a:p>
                      <a:r>
                        <a:rPr kumimoji="1" lang="ja-JP" altLang="en-US" sz="2000" dirty="0"/>
                        <a:t>臨床検査技師</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kumimoji="1" lang="ja-JP" altLang="en-US" sz="2000" dirty="0"/>
                        <a:t>臨床検査技師、衛生検査技師等に関する法律第</a:t>
                      </a:r>
                      <a:r>
                        <a:rPr kumimoji="1" lang="en-US" altLang="ja-JP" sz="2000" dirty="0"/>
                        <a:t>19</a:t>
                      </a:r>
                      <a:r>
                        <a:rPr kumimoji="1" lang="ja-JP" altLang="en-US" sz="2000" dirty="0"/>
                        <a:t>条</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4"/>
                  </a:ext>
                </a:extLst>
              </a:tr>
              <a:tr h="517469">
                <a:tc>
                  <a:txBody>
                    <a:bodyPr/>
                    <a:lstStyle/>
                    <a:p>
                      <a:r>
                        <a:rPr kumimoji="1" lang="ja-JP" altLang="en-US" sz="2000" dirty="0"/>
                        <a:t>理学療法士・作業療法士</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kumimoji="1" lang="ja-JP" altLang="en-US" sz="2000" dirty="0"/>
                        <a:t>理学療法士及び作業療法士法第</a:t>
                      </a:r>
                      <a:r>
                        <a:rPr kumimoji="1" lang="en-US" altLang="ja-JP" sz="2000" dirty="0"/>
                        <a:t>16</a:t>
                      </a:r>
                      <a:r>
                        <a:rPr kumimoji="1" lang="ja-JP" altLang="en-US" sz="2000" dirty="0"/>
                        <a:t>条</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5"/>
                  </a:ext>
                </a:extLst>
              </a:tr>
              <a:tr h="517469">
                <a:tc>
                  <a:txBody>
                    <a:bodyPr/>
                    <a:lstStyle/>
                    <a:p>
                      <a:r>
                        <a:rPr kumimoji="1" lang="ja-JP" altLang="en-US" sz="2000" dirty="0"/>
                        <a:t>精神保健福祉士</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kumimoji="1" lang="ja-JP" altLang="en-US" sz="2000" dirty="0"/>
                        <a:t>精神保健福祉士法第</a:t>
                      </a:r>
                      <a:r>
                        <a:rPr kumimoji="1" lang="en-US" altLang="ja-JP" sz="2000" dirty="0"/>
                        <a:t>40</a:t>
                      </a:r>
                      <a:r>
                        <a:rPr kumimoji="1" lang="ja-JP" altLang="en-US" sz="2000" dirty="0"/>
                        <a:t>条</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6"/>
                  </a:ext>
                </a:extLst>
              </a:tr>
              <a:tr h="517469">
                <a:tc>
                  <a:txBody>
                    <a:bodyPr/>
                    <a:lstStyle/>
                    <a:p>
                      <a:r>
                        <a:rPr kumimoji="1" lang="ja-JP" altLang="en-US" sz="2000" dirty="0"/>
                        <a:t>社会福祉士・介護福祉士</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kumimoji="1" lang="ja-JP" altLang="en-US" sz="2000" dirty="0"/>
                        <a:t>社会福祉士及び介護福祉士法第</a:t>
                      </a:r>
                      <a:r>
                        <a:rPr kumimoji="1" lang="en-US" altLang="ja-JP" sz="2000" dirty="0"/>
                        <a:t>46</a:t>
                      </a:r>
                      <a:r>
                        <a:rPr kumimoji="1" lang="ja-JP" altLang="en-US" sz="2000" dirty="0"/>
                        <a:t>条</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7"/>
                  </a:ext>
                </a:extLst>
              </a:tr>
              <a:tr h="517469">
                <a:tc>
                  <a:txBody>
                    <a:bodyPr/>
                    <a:lstStyle/>
                    <a:p>
                      <a:r>
                        <a:rPr kumimoji="1" lang="ja-JP" altLang="en-US" sz="2000" dirty="0"/>
                        <a:t>公認心理士</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kumimoji="1" lang="ja-JP" altLang="en-US" sz="2000" dirty="0"/>
                        <a:t>公認心理士法第</a:t>
                      </a:r>
                      <a:r>
                        <a:rPr kumimoji="1" lang="en-US" altLang="ja-JP" sz="2000" dirty="0"/>
                        <a:t>41</a:t>
                      </a:r>
                      <a:r>
                        <a:rPr kumimoji="1" lang="ja-JP" altLang="en-US" sz="2000" dirty="0"/>
                        <a:t>条</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8"/>
                  </a:ext>
                </a:extLst>
              </a:tr>
              <a:tr h="517469">
                <a:tc>
                  <a:txBody>
                    <a:bodyPr/>
                    <a:lstStyle/>
                    <a:p>
                      <a:r>
                        <a:rPr kumimoji="1" lang="ja-JP" altLang="en-US" sz="2000" dirty="0"/>
                        <a:t>介護支援専門員</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a:txBody>
                    <a:bodyPr/>
                    <a:lstStyle/>
                    <a:p>
                      <a:r>
                        <a:rPr kumimoji="1" lang="ja-JP" altLang="en-US" sz="2000" dirty="0"/>
                        <a:t>介護保険法第</a:t>
                      </a:r>
                      <a:r>
                        <a:rPr kumimoji="1" lang="en-US" altLang="ja-JP" sz="2000" dirty="0"/>
                        <a:t>69</a:t>
                      </a:r>
                      <a:r>
                        <a:rPr kumimoji="1" lang="ja-JP" altLang="en-US" sz="2000" dirty="0"/>
                        <a:t>条の</a:t>
                      </a:r>
                      <a:r>
                        <a:rPr kumimoji="1" lang="en-US" altLang="ja-JP" sz="2000" dirty="0"/>
                        <a:t>37</a:t>
                      </a:r>
                      <a:endParaRPr kumimoji="1" lang="ja-JP" altLang="en-US" sz="2000"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9"/>
                  </a:ext>
                </a:extLst>
              </a:tr>
            </a:tbl>
          </a:graphicData>
        </a:graphic>
      </p:graphicFrame>
      <p:cxnSp>
        <p:nvCxnSpPr>
          <p:cNvPr id="6" name="直線コネクタ 5">
            <a:extLst>
              <a:ext uri="{FF2B5EF4-FFF2-40B4-BE49-F238E27FC236}">
                <a16:creationId xmlns:a16="http://schemas.microsoft.com/office/drawing/2014/main" xmlns="" id="{43495BE5-7BFF-C83F-F7FC-66B6434D7910}"/>
              </a:ext>
            </a:extLst>
          </p:cNvPr>
          <p:cNvCxnSpPr/>
          <p:nvPr/>
        </p:nvCxnSpPr>
        <p:spPr>
          <a:xfrm>
            <a:off x="11444751" y="1150369"/>
            <a:ext cx="0" cy="5279930"/>
          </a:xfrm>
          <a:prstGeom prst="line">
            <a:avLst/>
          </a:prstGeom>
        </p:spPr>
        <p:style>
          <a:lnRef idx="3">
            <a:schemeClr val="dk1"/>
          </a:lnRef>
          <a:fillRef idx="0">
            <a:schemeClr val="dk1"/>
          </a:fillRef>
          <a:effectRef idx="2">
            <a:schemeClr val="dk1"/>
          </a:effectRef>
          <a:fontRef idx="minor">
            <a:schemeClr val="tx1"/>
          </a:fontRef>
        </p:style>
      </p:cxnSp>
      <p:sp>
        <p:nvSpPr>
          <p:cNvPr id="7" name="吹き出し: 四角形 6">
            <a:extLst>
              <a:ext uri="{FF2B5EF4-FFF2-40B4-BE49-F238E27FC236}">
                <a16:creationId xmlns:a16="http://schemas.microsoft.com/office/drawing/2014/main" xmlns="" id="{CB1B8AC0-99EF-FD01-2EBF-283D9C8767DE}"/>
              </a:ext>
            </a:extLst>
          </p:cNvPr>
          <p:cNvSpPr/>
          <p:nvPr/>
        </p:nvSpPr>
        <p:spPr>
          <a:xfrm>
            <a:off x="8859187" y="1287153"/>
            <a:ext cx="3057989" cy="1888760"/>
          </a:xfrm>
          <a:prstGeom prst="wedgeRectCallout">
            <a:avLst>
              <a:gd name="adj1" fmla="val -129657"/>
              <a:gd name="adj2" fmla="val -52579"/>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kumimoji="1" lang="ja-JP" altLang="en-US" dirty="0">
                <a:solidFill>
                  <a:schemeClr val="tx1"/>
                </a:solidFill>
              </a:rPr>
              <a:t>正当な理由なく、その業務上知りえた人の秘密を漏らしてはならない。その業務を行わなくなった後においても同様とする。</a:t>
            </a:r>
          </a:p>
        </p:txBody>
      </p:sp>
    </p:spTree>
    <p:extLst>
      <p:ext uri="{BB962C8B-B14F-4D97-AF65-F5344CB8AC3E}">
        <p14:creationId xmlns:p14="http://schemas.microsoft.com/office/powerpoint/2010/main" val="2211896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タイトル 3"/>
          <p:cNvSpPr>
            <a:spLocks noGrp="1"/>
          </p:cNvSpPr>
          <p:nvPr>
            <p:ph type="title"/>
          </p:nvPr>
        </p:nvSpPr>
        <p:spPr>
          <a:xfrm>
            <a:off x="909680" y="722080"/>
            <a:ext cx="10299094" cy="1047725"/>
          </a:xfrm>
        </p:spPr>
        <p:txBody>
          <a:bodyPr/>
          <a:lstStyle/>
          <a:p>
            <a:r>
              <a:rPr lang="ja-JP" altLang="en-US" dirty="0"/>
              <a:t>守秘</a:t>
            </a:r>
            <a:r>
              <a:rPr kumimoji="1" lang="ja-JP" altLang="en-US" dirty="0"/>
              <a:t>義務違反の罰則（罰則の重い順）</a:t>
            </a:r>
          </a:p>
        </p:txBody>
      </p:sp>
      <p:graphicFrame>
        <p:nvGraphicFramePr>
          <p:cNvPr id="5" name="表 4"/>
          <p:cNvGraphicFramePr>
            <a:graphicFrameLocks noGrp="1"/>
          </p:cNvGraphicFramePr>
          <p:nvPr>
            <p:extLst>
              <p:ext uri="{D42A27DB-BD31-4B8C-83A1-F6EECF244321}">
                <p14:modId xmlns:p14="http://schemas.microsoft.com/office/powerpoint/2010/main" val="1925174029"/>
              </p:ext>
            </p:extLst>
          </p:nvPr>
        </p:nvGraphicFramePr>
        <p:xfrm>
          <a:off x="927510" y="1769806"/>
          <a:ext cx="10281264" cy="4571999"/>
        </p:xfrm>
        <a:graphic>
          <a:graphicData uri="http://schemas.openxmlformats.org/drawingml/2006/table">
            <a:tbl>
              <a:tblPr firstRow="1" bandRow="1">
                <a:tableStyleId>{2A488322-F2BA-4B5B-9748-0D474271808F}</a:tableStyleId>
              </a:tblPr>
              <a:tblGrid>
                <a:gridCol w="3968955">
                  <a:extLst>
                    <a:ext uri="{9D8B030D-6E8A-4147-A177-3AD203B41FA5}">
                      <a16:colId xmlns:a16="http://schemas.microsoft.com/office/drawing/2014/main" xmlns="" val="20000"/>
                    </a:ext>
                  </a:extLst>
                </a:gridCol>
                <a:gridCol w="6312309">
                  <a:extLst>
                    <a:ext uri="{9D8B030D-6E8A-4147-A177-3AD203B41FA5}">
                      <a16:colId xmlns:a16="http://schemas.microsoft.com/office/drawing/2014/main" xmlns="" val="20001"/>
                    </a:ext>
                  </a:extLst>
                </a:gridCol>
              </a:tblGrid>
              <a:tr h="886158">
                <a:tc>
                  <a:txBody>
                    <a:bodyPr/>
                    <a:lstStyle/>
                    <a:p>
                      <a:r>
                        <a:rPr kumimoji="1" lang="ja-JP" altLang="en-US" sz="2000" dirty="0"/>
                        <a:t>資格名</a:t>
                      </a:r>
                    </a:p>
                  </a:txBody>
                  <a:tcPr>
                    <a:lnR w="12700" cap="flat" cmpd="sng" algn="ctr">
                      <a:solidFill>
                        <a:schemeClr val="tx1"/>
                      </a:solidFill>
                      <a:prstDash val="solid"/>
                      <a:round/>
                      <a:headEnd type="none" w="med" len="med"/>
                      <a:tailEnd type="none" w="med" len="med"/>
                    </a:lnR>
                  </a:tcPr>
                </a:tc>
                <a:tc>
                  <a:txBody>
                    <a:bodyPr/>
                    <a:lstStyle/>
                    <a:p>
                      <a:r>
                        <a:rPr kumimoji="1" lang="ja-JP" altLang="en-US" sz="2000" dirty="0"/>
                        <a:t>罰則</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0"/>
                  </a:ext>
                </a:extLst>
              </a:tr>
              <a:tr h="886158">
                <a:tc>
                  <a:txBody>
                    <a:bodyPr/>
                    <a:lstStyle/>
                    <a:p>
                      <a:r>
                        <a:rPr kumimoji="1" lang="ja-JP" altLang="en-US" sz="2000" dirty="0"/>
                        <a:t>介護支援専門員</a:t>
                      </a:r>
                    </a:p>
                  </a:txBody>
                  <a:tcPr>
                    <a:lnR w="12700" cap="flat" cmpd="sng" algn="ctr">
                      <a:solidFill>
                        <a:schemeClr val="tx1"/>
                      </a:solidFill>
                      <a:prstDash val="solid"/>
                      <a:round/>
                      <a:headEnd type="none" w="med" len="med"/>
                      <a:tailEnd type="none" w="med" len="med"/>
                    </a:lnR>
                  </a:tcPr>
                </a:tc>
                <a:tc>
                  <a:txBody>
                    <a:bodyPr/>
                    <a:lstStyle/>
                    <a:p>
                      <a:r>
                        <a:rPr kumimoji="1" lang="ja-JP" altLang="en-US" sz="2000" dirty="0"/>
                        <a:t>「１年以下の懲役または１００万円以下の罰金」</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1"/>
                  </a:ext>
                </a:extLst>
              </a:tr>
              <a:tr h="886158">
                <a:tc>
                  <a:txBody>
                    <a:bodyPr/>
                    <a:lstStyle/>
                    <a:p>
                      <a:r>
                        <a:rPr kumimoji="1" lang="ja-JP" altLang="en-US" sz="2000" dirty="0"/>
                        <a:t>理学療法士・作業療法士</a:t>
                      </a:r>
                    </a:p>
                  </a:txBody>
                  <a:tcPr>
                    <a:lnR w="12700" cap="flat" cmpd="sng" algn="ctr">
                      <a:solidFill>
                        <a:schemeClr val="tx1"/>
                      </a:solidFill>
                      <a:prstDash val="solid"/>
                      <a:round/>
                      <a:headEnd type="none" w="med" len="med"/>
                      <a:tailEnd type="none" w="med" len="med"/>
                    </a:lnR>
                  </a:tcPr>
                </a:tc>
                <a:tc>
                  <a:txBody>
                    <a:bodyPr/>
                    <a:lstStyle/>
                    <a:p>
                      <a:r>
                        <a:rPr kumimoji="1" lang="ja-JP" altLang="en-US" sz="2000" dirty="0"/>
                        <a:t>「５０万円以下の罰金」</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2"/>
                  </a:ext>
                </a:extLst>
              </a:tr>
              <a:tr h="1027367">
                <a:tc>
                  <a:txBody>
                    <a:bodyPr/>
                    <a:lstStyle/>
                    <a:p>
                      <a:r>
                        <a:rPr kumimoji="1" lang="ja-JP" altLang="en-US" sz="2000" dirty="0"/>
                        <a:t>社会福祉士・介護福祉士・</a:t>
                      </a:r>
                      <a:endParaRPr kumimoji="1" lang="en-US" altLang="ja-JP" sz="2000" dirty="0"/>
                    </a:p>
                    <a:p>
                      <a:r>
                        <a:rPr kumimoji="1" lang="ja-JP" altLang="en-US" sz="2000" dirty="0"/>
                        <a:t>精神保健福祉士・公認心理士</a:t>
                      </a:r>
                    </a:p>
                  </a:txBody>
                  <a:tcPr>
                    <a:lnR w="12700" cap="flat" cmpd="sng" algn="ctr">
                      <a:solidFill>
                        <a:schemeClr val="tx1"/>
                      </a:solidFill>
                      <a:prstDash val="solid"/>
                      <a:round/>
                      <a:headEnd type="none" w="med" len="med"/>
                      <a:tailEnd type="none" w="med" len="med"/>
                    </a:lnR>
                  </a:tcPr>
                </a:tc>
                <a:tc>
                  <a:txBody>
                    <a:bodyPr/>
                    <a:lstStyle/>
                    <a:p>
                      <a:r>
                        <a:rPr kumimoji="1" lang="ja-JP" altLang="en-US" sz="2000" dirty="0" smtClean="0"/>
                        <a:t>「１年</a:t>
                      </a:r>
                      <a:r>
                        <a:rPr kumimoji="1" lang="ja-JP" altLang="en-US" sz="2000" dirty="0"/>
                        <a:t>以下の懲役又は３０万円以下の罰金」</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3"/>
                  </a:ext>
                </a:extLst>
              </a:tr>
              <a:tr h="886158">
                <a:tc>
                  <a:txBody>
                    <a:bodyPr/>
                    <a:lstStyle/>
                    <a:p>
                      <a:r>
                        <a:rPr kumimoji="1" lang="ja-JP" altLang="en-US" sz="2000" dirty="0"/>
                        <a:t>医師・看護師</a:t>
                      </a:r>
                    </a:p>
                  </a:txBody>
                  <a:tcPr>
                    <a:lnR w="12700" cap="flat" cmpd="sng" algn="ctr">
                      <a:solidFill>
                        <a:schemeClr val="tx1"/>
                      </a:solidFill>
                      <a:prstDash val="solid"/>
                      <a:round/>
                      <a:headEnd type="none" w="med" len="med"/>
                      <a:tailEnd type="none" w="med" len="med"/>
                    </a:lnR>
                  </a:tcPr>
                </a:tc>
                <a:tc>
                  <a:txBody>
                    <a:bodyPr/>
                    <a:lstStyle/>
                    <a:p>
                      <a:r>
                        <a:rPr kumimoji="1" lang="ja-JP" altLang="en-US" sz="2000" dirty="0"/>
                        <a:t>「６ヶ月以下の懲役または１０万円以下の罰金」</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xmlns="" val="10004"/>
                  </a:ext>
                </a:extLst>
              </a:tr>
            </a:tbl>
          </a:graphicData>
        </a:graphic>
      </p:graphicFrame>
      <p:cxnSp>
        <p:nvCxnSpPr>
          <p:cNvPr id="3" name="直線コネクタ 2">
            <a:extLst>
              <a:ext uri="{FF2B5EF4-FFF2-40B4-BE49-F238E27FC236}">
                <a16:creationId xmlns:a16="http://schemas.microsoft.com/office/drawing/2014/main" xmlns="" id="{4FD09F25-B390-9908-7DCF-CF68AC112C26}"/>
              </a:ext>
            </a:extLst>
          </p:cNvPr>
          <p:cNvCxnSpPr/>
          <p:nvPr/>
        </p:nvCxnSpPr>
        <p:spPr>
          <a:xfrm>
            <a:off x="909680" y="1769805"/>
            <a:ext cx="17830" cy="4572000"/>
          </a:xfrm>
          <a:prstGeom prst="line">
            <a:avLst/>
          </a:prstGeom>
        </p:spPr>
        <p:style>
          <a:lnRef idx="3">
            <a:schemeClr val="dk1"/>
          </a:lnRef>
          <a:fillRef idx="0">
            <a:schemeClr val="dk1"/>
          </a:fillRef>
          <a:effectRef idx="2">
            <a:schemeClr val="dk1"/>
          </a:effectRef>
          <a:fontRef idx="minor">
            <a:schemeClr val="tx1"/>
          </a:fontRef>
        </p:style>
      </p:cxnSp>
      <p:cxnSp>
        <p:nvCxnSpPr>
          <p:cNvPr id="7" name="直線コネクタ 6">
            <a:extLst>
              <a:ext uri="{FF2B5EF4-FFF2-40B4-BE49-F238E27FC236}">
                <a16:creationId xmlns:a16="http://schemas.microsoft.com/office/drawing/2014/main" xmlns="" id="{936E8E07-FAA8-60D0-D0F9-E4A7921C5B1F}"/>
              </a:ext>
            </a:extLst>
          </p:cNvPr>
          <p:cNvCxnSpPr/>
          <p:nvPr/>
        </p:nvCxnSpPr>
        <p:spPr>
          <a:xfrm>
            <a:off x="11208774" y="1769805"/>
            <a:ext cx="0" cy="4572000"/>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4848030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673705" y="722080"/>
            <a:ext cx="10800539" cy="1047725"/>
          </a:xfrm>
        </p:spPr>
        <p:txBody>
          <a:bodyPr/>
          <a:lstStyle/>
          <a:p>
            <a:r>
              <a:rPr lang="ja-JP" altLang="en-US" dirty="0"/>
              <a:t>個人情報漏洩の事例</a:t>
            </a:r>
            <a:endParaRPr kumimoji="1" lang="ja-JP" altLang="en-US" dirty="0"/>
          </a:p>
        </p:txBody>
      </p:sp>
      <p:sp>
        <p:nvSpPr>
          <p:cNvPr id="4" name="コンテンツ プレースホルダー 3"/>
          <p:cNvSpPr>
            <a:spLocks noGrp="1"/>
          </p:cNvSpPr>
          <p:nvPr>
            <p:ph idx="1"/>
          </p:nvPr>
        </p:nvSpPr>
        <p:spPr>
          <a:xfrm>
            <a:off x="914400" y="1769805"/>
            <a:ext cx="6518787" cy="3569111"/>
          </a:xfrm>
        </p:spPr>
        <p:txBody>
          <a:bodyPr/>
          <a:lstStyle/>
          <a:p>
            <a:r>
              <a:rPr lang="ja-JP" altLang="en-US" dirty="0" smtClean="0"/>
              <a:t>①フィッシング詐欺</a:t>
            </a:r>
            <a:endParaRPr lang="en-US" altLang="ja-JP" dirty="0"/>
          </a:p>
          <a:p>
            <a:r>
              <a:rPr lang="ja-JP" altLang="en-US" dirty="0" smtClean="0"/>
              <a:t>②タブレットの</a:t>
            </a:r>
            <a:r>
              <a:rPr lang="ja-JP" altLang="en-US" dirty="0"/>
              <a:t>紛失</a:t>
            </a:r>
            <a:endParaRPr lang="en-US" altLang="ja-JP" dirty="0"/>
          </a:p>
          <a:p>
            <a:r>
              <a:rPr lang="ja-JP" altLang="en-US" dirty="0"/>
              <a:t>③業務用携帯電話（外部通信媒体）の紛失</a:t>
            </a:r>
            <a:endParaRPr lang="en-US" altLang="ja-JP" dirty="0"/>
          </a:p>
          <a:p>
            <a:r>
              <a:rPr lang="ja-JP" altLang="en-US" dirty="0"/>
              <a:t>④移動中の書類盗難</a:t>
            </a:r>
            <a:endParaRPr lang="en-US" altLang="ja-JP" dirty="0"/>
          </a:p>
          <a:p>
            <a:r>
              <a:rPr lang="ja-JP" altLang="en-US" dirty="0"/>
              <a:t>⑤書類の所在</a:t>
            </a:r>
            <a:r>
              <a:rPr lang="ja-JP" altLang="en-US" dirty="0" smtClean="0"/>
              <a:t>不明</a:t>
            </a:r>
            <a:endParaRPr lang="en-US" altLang="ja-JP" dirty="0"/>
          </a:p>
        </p:txBody>
      </p:sp>
    </p:spTree>
    <p:extLst>
      <p:ext uri="{BB962C8B-B14F-4D97-AF65-F5344CB8AC3E}">
        <p14:creationId xmlns:p14="http://schemas.microsoft.com/office/powerpoint/2010/main" val="40122256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99533" y="808229"/>
            <a:ext cx="10800539" cy="1047725"/>
          </a:xfrm>
        </p:spPr>
        <p:txBody>
          <a:bodyPr/>
          <a:lstStyle/>
          <a:p>
            <a:r>
              <a:rPr kumimoji="1" lang="ja-JP" altLang="en-US" dirty="0" smtClean="0"/>
              <a:t>フィッシング詐欺による</a:t>
            </a:r>
            <a:r>
              <a:rPr kumimoji="1" lang="en-US" altLang="ja-JP" dirty="0" smtClean="0"/>
              <a:t/>
            </a:r>
            <a:br>
              <a:rPr kumimoji="1" lang="en-US" altLang="ja-JP" dirty="0" smtClean="0"/>
            </a:br>
            <a:r>
              <a:rPr kumimoji="1" lang="ja-JP" altLang="en-US" dirty="0" smtClean="0"/>
              <a:t>データ漏えい</a:t>
            </a:r>
            <a:endParaRPr kumimoji="1" lang="ja-JP" altLang="en-US" dirty="0"/>
          </a:p>
        </p:txBody>
      </p:sp>
      <p:sp>
        <p:nvSpPr>
          <p:cNvPr id="4" name="コンテンツ プレースホルダー 3"/>
          <p:cNvSpPr>
            <a:spLocks noGrp="1"/>
          </p:cNvSpPr>
          <p:nvPr>
            <p:ph idx="1"/>
          </p:nvPr>
        </p:nvSpPr>
        <p:spPr>
          <a:xfrm>
            <a:off x="914400" y="1769805"/>
            <a:ext cx="8377084" cy="4689989"/>
          </a:xfrm>
        </p:spPr>
        <p:txBody>
          <a:bodyPr/>
          <a:lstStyle/>
          <a:p>
            <a:r>
              <a:rPr lang="ja-JP" altLang="en-US" dirty="0" smtClean="0"/>
              <a:t>大学病院にて医師が個人使用のクラウドサービス用</a:t>
            </a:r>
            <a:r>
              <a:rPr lang="en-US" altLang="ja-JP" dirty="0" smtClean="0"/>
              <a:t>ID</a:t>
            </a:r>
            <a:r>
              <a:rPr lang="ja-JP" altLang="en-US" dirty="0" smtClean="0"/>
              <a:t>・</a:t>
            </a:r>
            <a:r>
              <a:rPr lang="en-US" altLang="ja-JP" dirty="0" smtClean="0"/>
              <a:t>PW</a:t>
            </a:r>
            <a:r>
              <a:rPr lang="ja-JP" altLang="en-US" dirty="0" smtClean="0"/>
              <a:t>をフィッシング詐欺により</a:t>
            </a:r>
            <a:r>
              <a:rPr lang="en-US" altLang="ja-JP" dirty="0" smtClean="0"/>
              <a:t>ID</a:t>
            </a:r>
            <a:r>
              <a:rPr lang="ja-JP" altLang="en-US" dirty="0" smtClean="0"/>
              <a:t>・</a:t>
            </a:r>
            <a:r>
              <a:rPr lang="en-US" altLang="ja-JP" dirty="0" smtClean="0"/>
              <a:t>PW</a:t>
            </a:r>
            <a:r>
              <a:rPr lang="ja-JP" altLang="en-US" dirty="0" smtClean="0"/>
              <a:t>で紐づけられた個人クラウド上の保存データ等にアクセスできなくなった。</a:t>
            </a:r>
            <a:endParaRPr lang="en-US" altLang="ja-JP" dirty="0" smtClean="0"/>
          </a:p>
          <a:p>
            <a:r>
              <a:rPr lang="ja-JP" altLang="en-US" dirty="0"/>
              <a:t>医師</a:t>
            </a:r>
            <a:r>
              <a:rPr lang="ja-JP" altLang="en-US" dirty="0" smtClean="0"/>
              <a:t>は規定に反し個人利用のクラウドサービスに患者情報を保存しており個人情報を含む</a:t>
            </a:r>
            <a:r>
              <a:rPr lang="en-US" altLang="ja-JP" dirty="0" smtClean="0"/>
              <a:t>269</a:t>
            </a:r>
            <a:r>
              <a:rPr lang="ja-JP" altLang="en-US" dirty="0" smtClean="0"/>
              <a:t>人分の患者情報が相手側へ閲覧可能な状態となった。</a:t>
            </a:r>
            <a:endParaRPr lang="en-US" altLang="ja-JP" dirty="0" smtClean="0"/>
          </a:p>
          <a:p>
            <a:r>
              <a:rPr lang="ja-JP" altLang="en-US" dirty="0" smtClean="0"/>
              <a:t>病院は管理体制不備を認め再発防止に努めるとしている。</a:t>
            </a:r>
            <a:endParaRPr kumimoji="1" lang="ja-JP" altLang="en-US" dirty="0"/>
          </a:p>
        </p:txBody>
      </p:sp>
    </p:spTree>
    <p:extLst>
      <p:ext uri="{BB962C8B-B14F-4D97-AF65-F5344CB8AC3E}">
        <p14:creationId xmlns:p14="http://schemas.microsoft.com/office/powerpoint/2010/main" val="6602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42453" y="486104"/>
            <a:ext cx="11031792" cy="1047725"/>
          </a:xfrm>
        </p:spPr>
        <p:txBody>
          <a:bodyPr/>
          <a:lstStyle/>
          <a:p>
            <a:r>
              <a:rPr lang="ja-JP" altLang="en-US" dirty="0"/>
              <a:t>作業療法士が個人情報記録のタブレット紛失</a:t>
            </a:r>
            <a:endParaRPr kumimoji="1" lang="ja-JP" altLang="en-US" dirty="0"/>
          </a:p>
        </p:txBody>
      </p:sp>
      <p:sp>
        <p:nvSpPr>
          <p:cNvPr id="3" name="コンテンツ プレースホルダー 2"/>
          <p:cNvSpPr>
            <a:spLocks noGrp="1"/>
          </p:cNvSpPr>
          <p:nvPr>
            <p:ph idx="1"/>
          </p:nvPr>
        </p:nvSpPr>
        <p:spPr>
          <a:xfrm>
            <a:off x="631135" y="1356850"/>
            <a:ext cx="10058399" cy="4608522"/>
          </a:xfrm>
        </p:spPr>
        <p:txBody>
          <a:bodyPr/>
          <a:lstStyle/>
          <a:p>
            <a:r>
              <a:rPr lang="ja-JP" altLang="en-US" sz="2200" dirty="0"/>
              <a:t>外部の研修会に講師として参加し、タブレット等を使用して説明を実施。その後、会食・飲酒し、帰宅途中の電車内にタブレット等が入った荷物を置き忘れ、紛失。警察に問い合わせや届出、端末の機能で探索を試みたが見つかっていない。タブレットには約２５名分の患者様の個人情報（撮影した画像）が保存、作業療法時に患者様へフィードバック等を実施する目的で患者様に使用していた。</a:t>
            </a:r>
            <a:endParaRPr lang="en-US" altLang="ja-JP" sz="2200" dirty="0"/>
          </a:p>
          <a:p>
            <a:r>
              <a:rPr lang="ja-JP" altLang="en-US" sz="2200" dirty="0"/>
              <a:t>対応として患者様には療法士から説明し、お詫びの文書を送付。</a:t>
            </a:r>
            <a:endParaRPr lang="en-US" altLang="ja-JP" sz="2200" dirty="0"/>
          </a:p>
          <a:p>
            <a:r>
              <a:rPr lang="ja-JP" altLang="en-US" sz="2200" dirty="0"/>
              <a:t>再発防止策として個人情報の管理体制の再点検、</a:t>
            </a:r>
            <a:endParaRPr lang="en-US" altLang="ja-JP" sz="2200" dirty="0"/>
          </a:p>
          <a:p>
            <a:r>
              <a:rPr lang="ja-JP" altLang="en-US" sz="2200" dirty="0"/>
              <a:t>個人情報の管理を徹底するように改めて周知、注意喚起など実施するとのこと。</a:t>
            </a:r>
            <a:endParaRPr kumimoji="1" lang="ja-JP" altLang="en-US" sz="2200" dirty="0"/>
          </a:p>
        </p:txBody>
      </p:sp>
    </p:spTree>
    <p:extLst>
      <p:ext uri="{BB962C8B-B14F-4D97-AF65-F5344CB8AC3E}">
        <p14:creationId xmlns:p14="http://schemas.microsoft.com/office/powerpoint/2010/main" val="24653565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xmlns="" id="{85C565E9-D88A-55D3-9D42-BD1C24B6DE9F}"/>
              </a:ext>
            </a:extLst>
          </p:cNvPr>
          <p:cNvSpPr>
            <a:spLocks noGrp="1"/>
          </p:cNvSpPr>
          <p:nvPr>
            <p:ph type="title"/>
          </p:nvPr>
        </p:nvSpPr>
        <p:spPr>
          <a:xfrm>
            <a:off x="599733" y="140939"/>
            <a:ext cx="8797567" cy="1201643"/>
          </a:xfrm>
        </p:spPr>
        <p:txBody>
          <a:bodyPr rtlCol="0"/>
          <a:lstStyle>
            <a:defPPr>
              <a:defRPr lang="ja-JP"/>
            </a:defPPr>
          </a:lstStyle>
          <a:p>
            <a:pPr rtl="0"/>
            <a:r>
              <a:rPr lang="ja-JP" altLang="en-US" dirty="0">
                <a:latin typeface="Meiryo UI" panose="020B0604020202020204" pitchFamily="34" charset="0"/>
                <a:ea typeface="Meiryo UI"/>
                <a:cs typeface="Arial Black" panose="020B0604020202020204" pitchFamily="34" charset="0"/>
              </a:rPr>
              <a:t>業務用携帯電話の紛失</a:t>
            </a:r>
            <a:endParaRPr lang="ja-JP" sz="4400" b="1" dirty="0">
              <a:solidFill>
                <a:schemeClr val="accent6"/>
              </a:solidFill>
              <a:latin typeface="Meiryo UI" panose="020B0604020202020204" pitchFamily="34" charset="0"/>
              <a:ea typeface="Meiryo UI"/>
              <a:cs typeface="Arial Black" panose="020B0604020202020204" pitchFamily="34" charset="0"/>
            </a:endParaRPr>
          </a:p>
        </p:txBody>
      </p:sp>
      <p:sp>
        <p:nvSpPr>
          <p:cNvPr id="3" name="コンテンツ プレースホルダー 2">
            <a:extLst>
              <a:ext uri="{FF2B5EF4-FFF2-40B4-BE49-F238E27FC236}">
                <a16:creationId xmlns:a16="http://schemas.microsoft.com/office/drawing/2014/main" xmlns="" id="{4D1F66E5-D2D7-172B-46BA-FEBFE092CC7F}"/>
              </a:ext>
            </a:extLst>
          </p:cNvPr>
          <p:cNvSpPr>
            <a:spLocks noGrp="1"/>
          </p:cNvSpPr>
          <p:nvPr>
            <p:ph idx="1"/>
          </p:nvPr>
        </p:nvSpPr>
        <p:spPr>
          <a:xfrm>
            <a:off x="759387" y="1850572"/>
            <a:ext cx="7263736" cy="4042228"/>
          </a:xfrm>
        </p:spPr>
        <p:txBody>
          <a:bodyPr rtlCol="0"/>
          <a:lstStyle>
            <a:defPPr>
              <a:defRPr lang="ja-JP"/>
            </a:defPPr>
          </a:lstStyle>
          <a:p>
            <a:pPr rtl="0"/>
            <a:endParaRPr lang="ja-JP" dirty="0"/>
          </a:p>
          <a:p>
            <a:pPr rtl="0"/>
            <a:r>
              <a:rPr lang="ja-JP" altLang="en-US" dirty="0"/>
              <a:t>介護老人保健施設の通所リハビリテーションにおいて、利用者の個人情報を含む携帯電話が紛失している事が発覚。紛失発覚後、電話会社へ利用停止措置を依頼した。情報の不正利用は確認されなかった。</a:t>
            </a:r>
            <a:endParaRPr lang="en-US" altLang="ja-JP" dirty="0"/>
          </a:p>
        </p:txBody>
      </p:sp>
    </p:spTree>
    <p:extLst>
      <p:ext uri="{BB962C8B-B14F-4D97-AF65-F5344CB8AC3E}">
        <p14:creationId xmlns:p14="http://schemas.microsoft.com/office/powerpoint/2010/main" val="2372875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xmlns="" id="{85C565E9-D88A-55D3-9D42-BD1C24B6DE9F}"/>
              </a:ext>
            </a:extLst>
          </p:cNvPr>
          <p:cNvSpPr>
            <a:spLocks noGrp="1"/>
          </p:cNvSpPr>
          <p:nvPr>
            <p:ph type="title"/>
          </p:nvPr>
        </p:nvSpPr>
        <p:spPr>
          <a:xfrm>
            <a:off x="614247" y="68369"/>
            <a:ext cx="8797567" cy="1201643"/>
          </a:xfrm>
        </p:spPr>
        <p:txBody>
          <a:bodyPr rtlCol="0"/>
          <a:lstStyle>
            <a:defPPr>
              <a:defRPr lang="ja-JP"/>
            </a:defPPr>
          </a:lstStyle>
          <a:p>
            <a:pPr rtl="0"/>
            <a:r>
              <a:rPr lang="ja-JP" altLang="en-US" dirty="0">
                <a:latin typeface="Meiryo UI" panose="020B0604020202020204" pitchFamily="34" charset="0"/>
                <a:ea typeface="Meiryo UI"/>
                <a:cs typeface="Arial Black" panose="020B0604020202020204" pitchFamily="34" charset="0"/>
              </a:rPr>
              <a:t>職員のミスによる情報漏洩</a:t>
            </a:r>
            <a:endParaRPr lang="ja-JP" sz="4400" b="1" dirty="0">
              <a:solidFill>
                <a:schemeClr val="accent6"/>
              </a:solidFill>
              <a:latin typeface="Meiryo UI" panose="020B0604020202020204" pitchFamily="34" charset="0"/>
              <a:ea typeface="Meiryo UI"/>
              <a:cs typeface="Arial Black" panose="020B0604020202020204" pitchFamily="34" charset="0"/>
            </a:endParaRPr>
          </a:p>
        </p:txBody>
      </p:sp>
      <p:sp>
        <p:nvSpPr>
          <p:cNvPr id="3" name="コンテンツ プレースホルダー 2">
            <a:extLst>
              <a:ext uri="{FF2B5EF4-FFF2-40B4-BE49-F238E27FC236}">
                <a16:creationId xmlns:a16="http://schemas.microsoft.com/office/drawing/2014/main" xmlns="" id="{4D1F66E5-D2D7-172B-46BA-FEBFE092CC7F}"/>
              </a:ext>
            </a:extLst>
          </p:cNvPr>
          <p:cNvSpPr>
            <a:spLocks noGrp="1"/>
          </p:cNvSpPr>
          <p:nvPr>
            <p:ph idx="1"/>
          </p:nvPr>
        </p:nvSpPr>
        <p:spPr>
          <a:xfrm>
            <a:off x="644710" y="1828802"/>
            <a:ext cx="8318090" cy="4329471"/>
          </a:xfrm>
        </p:spPr>
        <p:txBody>
          <a:bodyPr rtlCol="0"/>
          <a:lstStyle>
            <a:defPPr>
              <a:defRPr lang="ja-JP"/>
            </a:defPPr>
          </a:lstStyle>
          <a:p>
            <a:r>
              <a:rPr lang="ja-JP" altLang="en-US" dirty="0"/>
              <a:t>患者の個人情報が記載された書類を、患者の家族向け待合室に誤って置き忘れた。書類は同日中に回収。書類には、手術を受ける患者</a:t>
            </a:r>
            <a:r>
              <a:rPr lang="en-US" altLang="ja-JP" dirty="0"/>
              <a:t>180</a:t>
            </a:r>
            <a:r>
              <a:rPr lang="ja-JP" altLang="en-US" dirty="0"/>
              <a:t>人分の個人情報を含む手術予定一覧を、手術患者の家族用の待合室に誤って置き忘れるミスが発生したもの。同日中に回収したが、発見までの間、人目に触れる場所に置かれており、事態を公表した。</a:t>
            </a:r>
          </a:p>
          <a:p>
            <a:r>
              <a:rPr lang="ja-JP" altLang="en-US" dirty="0"/>
              <a:t>対象となる患者に報告と謝罪を行ったとしている。</a:t>
            </a:r>
          </a:p>
          <a:p>
            <a:pPr rtl="0"/>
            <a:endParaRPr lang="ja-JP" dirty="0"/>
          </a:p>
        </p:txBody>
      </p:sp>
    </p:spTree>
    <p:extLst>
      <p:ext uri="{BB962C8B-B14F-4D97-AF65-F5344CB8AC3E}">
        <p14:creationId xmlns:p14="http://schemas.microsoft.com/office/powerpoint/2010/main" val="766417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xmlns="" id="{85C565E9-D88A-55D3-9D42-BD1C24B6DE9F}"/>
              </a:ext>
            </a:extLst>
          </p:cNvPr>
          <p:cNvSpPr>
            <a:spLocks noGrp="1"/>
          </p:cNvSpPr>
          <p:nvPr>
            <p:ph type="title"/>
          </p:nvPr>
        </p:nvSpPr>
        <p:spPr>
          <a:xfrm>
            <a:off x="701331" y="184481"/>
            <a:ext cx="9682471" cy="1201643"/>
          </a:xfrm>
        </p:spPr>
        <p:txBody>
          <a:bodyPr rtlCol="0"/>
          <a:lstStyle>
            <a:defPPr>
              <a:defRPr lang="ja-JP"/>
            </a:defPPr>
          </a:lstStyle>
          <a:p>
            <a:pPr rtl="0"/>
            <a:r>
              <a:rPr lang="ja-JP" altLang="en-US" dirty="0">
                <a:latin typeface="Meiryo UI" panose="020B0604020202020204" pitchFamily="34" charset="0"/>
                <a:ea typeface="Meiryo UI"/>
                <a:cs typeface="Arial Black" panose="020B0604020202020204" pitchFamily="34" charset="0"/>
              </a:rPr>
              <a:t>事業所からの盗難</a:t>
            </a:r>
            <a:endParaRPr lang="ja-JP" dirty="0">
              <a:latin typeface="Meiryo UI" panose="020B0604020202020204" pitchFamily="34" charset="0"/>
              <a:ea typeface="Meiryo UI"/>
              <a:cs typeface="Arial Black" panose="020B0604020202020204" pitchFamily="34" charset="0"/>
            </a:endParaRPr>
          </a:p>
        </p:txBody>
      </p:sp>
      <p:sp>
        <p:nvSpPr>
          <p:cNvPr id="3" name="コンテンツ プレースホルダー 2">
            <a:extLst>
              <a:ext uri="{FF2B5EF4-FFF2-40B4-BE49-F238E27FC236}">
                <a16:creationId xmlns:a16="http://schemas.microsoft.com/office/drawing/2014/main" xmlns="" id="{4D1F66E5-D2D7-172B-46BA-FEBFE092CC7F}"/>
              </a:ext>
            </a:extLst>
          </p:cNvPr>
          <p:cNvSpPr>
            <a:spLocks noGrp="1"/>
          </p:cNvSpPr>
          <p:nvPr>
            <p:ph idx="1"/>
          </p:nvPr>
        </p:nvSpPr>
        <p:spPr>
          <a:xfrm>
            <a:off x="672303" y="1821544"/>
            <a:ext cx="8565588" cy="4042228"/>
          </a:xfrm>
        </p:spPr>
        <p:txBody>
          <a:bodyPr rtlCol="0"/>
          <a:lstStyle>
            <a:defPPr>
              <a:defRPr lang="ja-JP"/>
            </a:defPPr>
          </a:lstStyle>
          <a:p>
            <a:pPr rtl="0"/>
            <a:r>
              <a:rPr lang="ja-JP" altLang="en-US" dirty="0" smtClean="0"/>
              <a:t>老人</a:t>
            </a:r>
            <a:r>
              <a:rPr lang="ja-JP" altLang="en-US" dirty="0"/>
              <a:t>ホームにおいて、入所者個人情報が盗まれた</a:t>
            </a:r>
            <a:r>
              <a:rPr lang="ja-JP" altLang="en-US" dirty="0" smtClean="0"/>
              <a:t>。</a:t>
            </a:r>
            <a:endParaRPr lang="en-US" altLang="ja-JP" dirty="0" smtClean="0"/>
          </a:p>
          <a:p>
            <a:pPr rtl="0"/>
            <a:r>
              <a:rPr lang="ja-JP" altLang="en-US" dirty="0" smtClean="0"/>
              <a:t>介護士</a:t>
            </a:r>
            <a:r>
              <a:rPr lang="ja-JP" altLang="en-US" dirty="0"/>
              <a:t>が書類を保存している事務所内のキャビネット</a:t>
            </a:r>
            <a:r>
              <a:rPr lang="ja-JP" altLang="en-US" dirty="0" smtClean="0"/>
              <a:t>から</a:t>
            </a:r>
            <a:endParaRPr lang="en-US" altLang="ja-JP" dirty="0" smtClean="0"/>
          </a:p>
          <a:p>
            <a:pPr rtl="0"/>
            <a:r>
              <a:rPr lang="ja-JP" altLang="en-US" dirty="0" smtClean="0"/>
              <a:t>紛失</a:t>
            </a:r>
            <a:r>
              <a:rPr lang="ja-JP" altLang="en-US" dirty="0"/>
              <a:t>している事に気づき発覚</a:t>
            </a:r>
            <a:r>
              <a:rPr lang="ja-JP" altLang="en-US" dirty="0" smtClean="0"/>
              <a:t>。</a:t>
            </a:r>
            <a:endParaRPr lang="en-US" altLang="ja-JP" dirty="0" smtClean="0"/>
          </a:p>
          <a:p>
            <a:pPr rtl="0"/>
            <a:r>
              <a:rPr lang="ja-JP" altLang="en-US" dirty="0" smtClean="0"/>
              <a:t>キャビネット</a:t>
            </a:r>
            <a:r>
              <a:rPr lang="ja-JP" altLang="en-US" dirty="0"/>
              <a:t>に施錠は</a:t>
            </a:r>
            <a:r>
              <a:rPr lang="ja-JP" altLang="en-US" dirty="0" smtClean="0"/>
              <a:t>されて</a:t>
            </a:r>
            <a:r>
              <a:rPr lang="ja-JP" altLang="en-US" dirty="0"/>
              <a:t>いなかった。</a:t>
            </a:r>
            <a:endParaRPr lang="en-US" altLang="ja-JP" dirty="0"/>
          </a:p>
          <a:p>
            <a:pPr rtl="0"/>
            <a:r>
              <a:rPr lang="ja-JP" altLang="en-US" dirty="0" smtClean="0"/>
              <a:t>施設側は警察</a:t>
            </a:r>
            <a:r>
              <a:rPr lang="ja-JP" altLang="en-US" dirty="0"/>
              <a:t>署に盗難届を提出した。</a:t>
            </a:r>
            <a:endParaRPr lang="en-US" altLang="ja-JP" dirty="0"/>
          </a:p>
          <a:p>
            <a:pPr rtl="0"/>
            <a:endParaRPr lang="ja-JP" dirty="0"/>
          </a:p>
        </p:txBody>
      </p:sp>
    </p:spTree>
    <p:extLst>
      <p:ext uri="{BB962C8B-B14F-4D97-AF65-F5344CB8AC3E}">
        <p14:creationId xmlns:p14="http://schemas.microsoft.com/office/powerpoint/2010/main" val="2683606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xmlns="" id="{800AB426-5B7C-607E-D413-5D2C9495CC0A}"/>
              </a:ext>
            </a:extLst>
          </p:cNvPr>
          <p:cNvSpPr>
            <a:spLocks noGrp="1"/>
          </p:cNvSpPr>
          <p:nvPr>
            <p:ph type="ctrTitle"/>
          </p:nvPr>
        </p:nvSpPr>
        <p:spPr>
          <a:xfrm>
            <a:off x="2802194" y="389174"/>
            <a:ext cx="6725264" cy="2488405"/>
          </a:xfrm>
        </p:spPr>
        <p:txBody>
          <a:bodyPr rtlCol="0"/>
          <a:lstStyle>
            <a:defPPr>
              <a:defRPr lang="ja-JP"/>
            </a:defPPr>
          </a:lstStyle>
          <a:p>
            <a:pPr rtl="0"/>
            <a:r>
              <a:rPr lang="ja-JP" altLang="en-US" dirty="0"/>
              <a:t>個人情報の取扱いには十分注意しましょう！</a:t>
            </a:r>
            <a:endParaRPr lang="ja-JP" b="1" dirty="0"/>
          </a:p>
        </p:txBody>
      </p:sp>
    </p:spTree>
    <p:extLst>
      <p:ext uri="{BB962C8B-B14F-4D97-AF65-F5344CB8AC3E}">
        <p14:creationId xmlns:p14="http://schemas.microsoft.com/office/powerpoint/2010/main" val="10039624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オースティン">
  <a:themeElements>
    <a:clrScheme name="オースティン">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オースティン">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オースティン">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Meiryo UI" panose="020F0302020204030204"/>
        <a:ea typeface=""/>
        <a:cs typeface=""/>
        <a:font script="Jpan" typeface="Meiryo UI"/>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Meiryo UI" panose="020F0502020204030204"/>
        <a:ea typeface=""/>
        <a:cs typeface=""/>
        <a:font script="Jpan" typeface="Meiryo UI"/>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Austin</Template>
  <TotalTime>250</TotalTime>
  <Words>774</Words>
  <Application>Microsoft Office PowerPoint</Application>
  <PresentationFormat>ユーザー設定</PresentationFormat>
  <Paragraphs>68</Paragraphs>
  <Slides>11</Slides>
  <Notes>5</Notes>
  <HiddenSlides>0</HiddenSlides>
  <MMClips>0</MMClips>
  <ScaleCrop>false</ScaleCrop>
  <HeadingPairs>
    <vt:vector size="4" baseType="variant">
      <vt:variant>
        <vt:lpstr>テーマ</vt:lpstr>
      </vt:variant>
      <vt:variant>
        <vt:i4>1</vt:i4>
      </vt:variant>
      <vt:variant>
        <vt:lpstr>スライド タイトル</vt:lpstr>
      </vt:variant>
      <vt:variant>
        <vt:i4>11</vt:i4>
      </vt:variant>
    </vt:vector>
  </HeadingPairs>
  <TitlesOfParts>
    <vt:vector size="12" baseType="lpstr">
      <vt:lpstr>オースティン</vt:lpstr>
      <vt:lpstr>守秘義務違反の罰則 個人情報漏洩・事例について</vt:lpstr>
      <vt:lpstr>医療従事者の守秘義務に係る法令の規定</vt:lpstr>
      <vt:lpstr>医療従事者の守秘義務に係る法令の規定</vt:lpstr>
      <vt:lpstr>守秘義務違反の罰則（罰則の重い順）</vt:lpstr>
      <vt:lpstr>個人情報漏洩の事例</vt:lpstr>
      <vt:lpstr>フィッシング詐欺による データ漏えい</vt:lpstr>
      <vt:lpstr>作業療法士が個人情報記録のタブレット紛失</vt:lpstr>
      <vt:lpstr>業務用携帯電話の紛失</vt:lpstr>
      <vt:lpstr>職員のミスによる情報漏洩</vt:lpstr>
      <vt:lpstr>事業所からの盗難</vt:lpstr>
      <vt:lpstr>個人情報の取扱いには十分注意しましょう！</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subject/>
  <dc:creator>南山事務3</dc:creator>
  <cp:lastModifiedBy>総務</cp:lastModifiedBy>
  <cp:revision>25</cp:revision>
  <cp:lastPrinted>2024-01-17T23:56:05Z</cp:lastPrinted>
  <dcterms:created xsi:type="dcterms:W3CDTF">2024-01-11T10:50:43Z</dcterms:created>
  <dcterms:modified xsi:type="dcterms:W3CDTF">2025-02-19T06:54:32Z</dcterms:modified>
</cp:coreProperties>
</file>