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8" r:id="rId1"/>
  </p:sldMasterIdLst>
  <p:notesMasterIdLst>
    <p:notesMasterId r:id="rId3"/>
  </p:notesMasterIdLst>
  <p:handoutMasterIdLst>
    <p:handoutMasterId r:id="rId4"/>
  </p:handoutMasterIdLst>
  <p:sldIdLst>
    <p:sldId id="288" r:id="rId2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庄司" initials="庄司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66FF"/>
    <a:srgbClr val="FF99FF"/>
    <a:srgbClr val="FF9999"/>
    <a:srgbClr val="FF0066"/>
    <a:srgbClr val="FDAB07"/>
    <a:srgbClr val="333F50"/>
    <a:srgbClr val="F9990B"/>
    <a:srgbClr val="22AFAD"/>
    <a:srgbClr val="5482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1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530" y="54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9" y="0"/>
            <a:ext cx="2946247" cy="498328"/>
          </a:xfrm>
          <a:prstGeom prst="rect">
            <a:avLst/>
          </a:prstGeom>
        </p:spPr>
        <p:txBody>
          <a:bodyPr vert="horz" lIns="92075" tIns="46038" rIns="92075" bIns="46038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49826" y="0"/>
            <a:ext cx="2946246" cy="498328"/>
          </a:xfrm>
          <a:prstGeom prst="rect">
            <a:avLst/>
          </a:prstGeom>
        </p:spPr>
        <p:txBody>
          <a:bodyPr vert="horz" lIns="92075" tIns="46038" rIns="92075" bIns="46038" rtlCol="0"/>
          <a:lstStyle>
            <a:lvl1pPr algn="r">
              <a:defRPr sz="1200"/>
            </a:lvl1pPr>
          </a:lstStyle>
          <a:p>
            <a:fld id="{FCE58587-6910-496C-8C23-EFD29A4C7F06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9" y="9428314"/>
            <a:ext cx="2946247" cy="498328"/>
          </a:xfrm>
          <a:prstGeom prst="rect">
            <a:avLst/>
          </a:prstGeom>
        </p:spPr>
        <p:txBody>
          <a:bodyPr vert="horz" lIns="92075" tIns="46038" rIns="92075" bIns="46038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49826" y="9428314"/>
            <a:ext cx="2946246" cy="498328"/>
          </a:xfrm>
          <a:prstGeom prst="rect">
            <a:avLst/>
          </a:prstGeom>
        </p:spPr>
        <p:txBody>
          <a:bodyPr vert="horz" lIns="92075" tIns="46038" rIns="92075" bIns="46038" rtlCol="0" anchor="b"/>
          <a:lstStyle>
            <a:lvl1pPr algn="r">
              <a:defRPr sz="1200"/>
            </a:lvl1pPr>
          </a:lstStyle>
          <a:p>
            <a:fld id="{8A54CDA0-68F7-4D4B-BE41-A92E4DA98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324509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7" y="5"/>
            <a:ext cx="2945660" cy="498055"/>
          </a:xfrm>
          <a:prstGeom prst="rect">
            <a:avLst/>
          </a:prstGeom>
        </p:spPr>
        <p:txBody>
          <a:bodyPr vert="horz" lIns="92075" tIns="46038" rIns="92075" bIns="46038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9" y="5"/>
            <a:ext cx="2945660" cy="498055"/>
          </a:xfrm>
          <a:prstGeom prst="rect">
            <a:avLst/>
          </a:prstGeom>
        </p:spPr>
        <p:txBody>
          <a:bodyPr vert="horz" lIns="92075" tIns="46038" rIns="92075" bIns="46038" rtlCol="0"/>
          <a:lstStyle>
            <a:lvl1pPr algn="r">
              <a:defRPr sz="1200"/>
            </a:lvl1pPr>
          </a:lstStyle>
          <a:p>
            <a:fld id="{4976F4AB-392A-455F-B401-000A118A8D0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239838"/>
            <a:ext cx="236855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75" tIns="46038" rIns="92075" bIns="46038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200"/>
            <a:ext cx="5438140" cy="3908614"/>
          </a:xfrm>
          <a:prstGeom prst="rect">
            <a:avLst/>
          </a:prstGeom>
        </p:spPr>
        <p:txBody>
          <a:bodyPr vert="horz" lIns="92075" tIns="46038" rIns="92075" bIns="46038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7" y="9428589"/>
            <a:ext cx="2945660" cy="498054"/>
          </a:xfrm>
          <a:prstGeom prst="rect">
            <a:avLst/>
          </a:prstGeom>
        </p:spPr>
        <p:txBody>
          <a:bodyPr vert="horz" lIns="92075" tIns="46038" rIns="92075" bIns="46038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9" y="9428589"/>
            <a:ext cx="2945660" cy="498054"/>
          </a:xfrm>
          <a:prstGeom prst="rect">
            <a:avLst/>
          </a:prstGeom>
        </p:spPr>
        <p:txBody>
          <a:bodyPr vert="horz" lIns="92075" tIns="46038" rIns="92075" bIns="46038" rtlCol="0" anchor="b"/>
          <a:lstStyle>
            <a:lvl1pPr algn="r">
              <a:defRPr sz="1200"/>
            </a:lvl1pPr>
          </a:lstStyle>
          <a:p>
            <a:fld id="{8227C18A-EA34-4FAA-A30B-6CAF4D50B16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3453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7559675" cy="10691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4204" y="1201179"/>
            <a:ext cx="6685588" cy="5227109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6614" spc="-99" baseline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3893" y="6545437"/>
            <a:ext cx="5721965" cy="2566035"/>
          </a:xfrm>
        </p:spPr>
        <p:txBody>
          <a:bodyPr>
            <a:normAutofit/>
          </a:bodyPr>
          <a:lstStyle>
            <a:lvl1pPr marL="0" indent="0" algn="l">
              <a:buNone/>
              <a:defRPr sz="2315">
                <a:solidFill>
                  <a:schemeClr val="bg1"/>
                </a:solidFill>
                <a:latin typeface="+mj-lt"/>
              </a:defRPr>
            </a:lvl1pPr>
            <a:lvl2pPr marL="377967" indent="0" algn="ctr">
              <a:buNone/>
              <a:defRPr sz="2315"/>
            </a:lvl2pPr>
            <a:lvl3pPr marL="755934" indent="0" algn="ctr">
              <a:buNone/>
              <a:defRPr sz="1984"/>
            </a:lvl3pPr>
            <a:lvl4pPr marL="1133902" indent="0" algn="ctr">
              <a:buNone/>
              <a:defRPr sz="1653"/>
            </a:lvl4pPr>
            <a:lvl5pPr marL="1511869" indent="0" algn="ctr">
              <a:buNone/>
              <a:defRPr sz="1653"/>
            </a:lvl5pPr>
            <a:lvl6pPr marL="1889836" indent="0" algn="ctr">
              <a:buNone/>
              <a:defRPr sz="1653"/>
            </a:lvl6pPr>
            <a:lvl7pPr marL="2267803" indent="0" algn="ctr">
              <a:buNone/>
              <a:defRPr sz="1653"/>
            </a:lvl7pPr>
            <a:lvl8pPr marL="2645771" indent="0" algn="ctr">
              <a:buNone/>
              <a:defRPr sz="1653"/>
            </a:lvl8pPr>
            <a:lvl9pPr marL="3023738" indent="0" algn="ctr">
              <a:buNone/>
              <a:defRPr sz="165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4638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90679">
              <a:defRPr/>
            </a:pPr>
            <a:fld id="{6AE7DE13-46BE-4B37-9FBB-8FA2A87D7224}" type="datetimeFigureOut">
              <a:rPr lang="en-US" sz="1950" smtClean="0">
                <a:solidFill>
                  <a:prstClr val="black">
                    <a:tint val="75000"/>
                  </a:prstClr>
                </a:solidFill>
              </a:rPr>
              <a:pPr defTabSz="990679">
                <a:defRPr/>
              </a:pPr>
              <a:t>4/26/2023</a:t>
            </a:fld>
            <a:endParaRPr lang="en-US" sz="195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90679">
              <a:defRPr/>
            </a:pPr>
            <a:endParaRPr lang="en-US" sz="195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90679">
              <a:defRPr/>
            </a:pPr>
            <a:fld id="{9A7FC707-0A99-4B85-9C38-B64E72987C1E}" type="slidenum">
              <a:rPr lang="en-US" sz="1950" smtClean="0">
                <a:solidFill>
                  <a:prstClr val="black">
                    <a:tint val="75000"/>
                  </a:prstClr>
                </a:solidFill>
              </a:rPr>
              <a:pPr defTabSz="990679">
                <a:defRPr/>
              </a:pPr>
              <a:t>‹#›</a:t>
            </a:fld>
            <a:endParaRPr lang="en-US" sz="195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556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204" y="1196428"/>
            <a:ext cx="6684643" cy="523186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14" b="0" baseline="0">
                <a:solidFill>
                  <a:schemeClr val="accent1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3892" y="6528078"/>
            <a:ext cx="5720784" cy="2566035"/>
          </a:xfrm>
        </p:spPr>
        <p:txBody>
          <a:bodyPr anchor="t">
            <a:normAutofit/>
          </a:bodyPr>
          <a:lstStyle>
            <a:lvl1pPr marL="0" indent="0">
              <a:buNone/>
              <a:defRPr sz="2315">
                <a:solidFill>
                  <a:schemeClr val="tx1"/>
                </a:solidFill>
                <a:latin typeface="+mj-lt"/>
              </a:defRPr>
            </a:lvl1pPr>
            <a:lvl2pPr marL="377967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15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09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9562" y="3107754"/>
            <a:ext cx="3146715" cy="5873369"/>
          </a:xfrm>
        </p:spPr>
        <p:txBody>
          <a:bodyPr/>
          <a:lstStyle>
            <a:lvl1pPr>
              <a:defRPr sz="1819"/>
            </a:lvl1pPr>
            <a:lvl2pPr>
              <a:defRPr sz="1571"/>
            </a:lvl2pPr>
            <a:lvl3pPr>
              <a:defRPr sz="1405"/>
            </a:lvl3pPr>
            <a:lvl4pPr>
              <a:defRPr sz="1240"/>
            </a:lvl4pPr>
            <a:lvl5pPr>
              <a:defRPr sz="1157"/>
            </a:lvl5pPr>
            <a:lvl6pPr>
              <a:defRPr sz="1157"/>
            </a:lvl6pPr>
            <a:lvl7pPr>
              <a:defRPr sz="1157"/>
            </a:lvl7pPr>
            <a:lvl8pPr>
              <a:defRPr sz="1157"/>
            </a:lvl8pPr>
            <a:lvl9pPr>
              <a:defRPr sz="115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3394" y="3107754"/>
            <a:ext cx="3146715" cy="5873369"/>
          </a:xfrm>
        </p:spPr>
        <p:txBody>
          <a:bodyPr/>
          <a:lstStyle>
            <a:lvl1pPr>
              <a:defRPr sz="1819"/>
            </a:lvl1pPr>
            <a:lvl2pPr>
              <a:defRPr sz="1571"/>
            </a:lvl2pPr>
            <a:lvl3pPr>
              <a:defRPr sz="1405"/>
            </a:lvl3pPr>
            <a:lvl4pPr>
              <a:defRPr sz="1240"/>
            </a:lvl4pPr>
            <a:lvl5pPr>
              <a:defRPr sz="1157"/>
            </a:lvl5pPr>
            <a:lvl6pPr>
              <a:defRPr sz="1157"/>
            </a:lvl6pPr>
            <a:lvl7pPr>
              <a:defRPr sz="1157"/>
            </a:lvl7pPr>
            <a:lvl8pPr>
              <a:defRPr sz="1157"/>
            </a:lvl8pPr>
            <a:lvl9pPr>
              <a:defRPr sz="115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84298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562" y="3167944"/>
            <a:ext cx="3146715" cy="11278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53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562" y="4265734"/>
            <a:ext cx="3146715" cy="4989513"/>
          </a:xfrm>
        </p:spPr>
        <p:txBody>
          <a:bodyPr/>
          <a:lstStyle>
            <a:lvl1pPr>
              <a:defRPr sz="1736"/>
            </a:lvl1pPr>
            <a:lvl2pPr>
              <a:defRPr sz="1488"/>
            </a:lvl2pPr>
            <a:lvl3pPr>
              <a:defRPr sz="1323"/>
            </a:lvl3pPr>
            <a:lvl4pPr>
              <a:defRPr sz="1157"/>
            </a:lvl4pPr>
            <a:lvl5pPr>
              <a:defRPr sz="1157"/>
            </a:lvl5pPr>
            <a:lvl6pPr>
              <a:defRPr sz="1157"/>
            </a:lvl6pPr>
            <a:lvl7pPr>
              <a:defRPr sz="1157"/>
            </a:lvl7pPr>
            <a:lvl8pPr>
              <a:defRPr sz="1157"/>
            </a:lvl8pPr>
            <a:lvl9pPr>
              <a:defRPr sz="115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0480" y="3164777"/>
            <a:ext cx="3146715" cy="1126204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53" b="0" cap="all" baseline="0">
                <a:latin typeface="+mj-lt"/>
              </a:defRPr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40480" y="4262469"/>
            <a:ext cx="3146715" cy="4989513"/>
          </a:xfrm>
        </p:spPr>
        <p:txBody>
          <a:bodyPr/>
          <a:lstStyle>
            <a:lvl1pPr>
              <a:defRPr sz="1736"/>
            </a:lvl1pPr>
            <a:lvl2pPr>
              <a:defRPr sz="1488"/>
            </a:lvl2pPr>
            <a:lvl3pPr>
              <a:defRPr sz="1323"/>
            </a:lvl3pPr>
            <a:lvl4pPr>
              <a:defRPr sz="1157"/>
            </a:lvl4pPr>
            <a:lvl5pPr>
              <a:defRPr sz="1157"/>
            </a:lvl5pPr>
            <a:lvl6pPr>
              <a:defRPr sz="1157"/>
            </a:lvl6pPr>
            <a:lvl7pPr>
              <a:defRPr sz="1157"/>
            </a:lvl7pPr>
            <a:lvl8pPr>
              <a:defRPr sz="1157"/>
            </a:lvl8pPr>
            <a:lvl9pPr>
              <a:defRPr sz="115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4436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40645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CD1DBD8-A67D-41E5-86AA-61E77FDD4AFC}" type="datetimeFigureOut">
              <a:rPr kumimoji="1" lang="en-US" smtClean="0"/>
              <a:pPr eaLnBrk="1" latinLnBrk="0" hangingPunct="1"/>
              <a:t>4/26/2023</a:t>
            </a:fld>
            <a:endParaRPr kumimoji="1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14F85-A994-48A2-9419-7B6980C315A3}" type="slidenum">
              <a:rPr kumimoji="0" lang="ja-JP" altLang="en-US" smtClean="0"/>
              <a:pPr eaLnBrk="1" latinLnBrk="0" hangingPunct="1"/>
              <a:t>‹#›</a:t>
            </a:fld>
            <a:endParaRPr kumimoji="0" lang="ja-JP" altLang="en-US"/>
          </a:p>
        </p:txBody>
      </p:sp>
    </p:spTree>
    <p:extLst>
      <p:ext uri="{BB962C8B-B14F-4D97-AF65-F5344CB8AC3E}">
        <p14:creationId xmlns:p14="http://schemas.microsoft.com/office/powerpoint/2010/main" val="1542175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24797" y="0"/>
            <a:ext cx="2834878" cy="10691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122501" y="845433"/>
            <a:ext cx="2097810" cy="2993708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2976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79" y="1187979"/>
            <a:ext cx="3779838" cy="7127875"/>
          </a:xfrm>
        </p:spPr>
        <p:txBody>
          <a:bodyPr/>
          <a:lstStyle>
            <a:lvl1pPr>
              <a:defRPr sz="1819"/>
            </a:lvl1pPr>
            <a:lvl2pPr>
              <a:defRPr sz="1571"/>
            </a:lvl2pPr>
            <a:lvl3pPr>
              <a:defRPr sz="1405"/>
            </a:lvl3pPr>
            <a:lvl4pPr>
              <a:defRPr sz="1240"/>
            </a:lvl4pPr>
            <a:lvl5pPr>
              <a:defRPr sz="1157"/>
            </a:lvl5pPr>
            <a:lvl6pPr>
              <a:defRPr sz="1157"/>
            </a:lvl6pPr>
            <a:lvl7pPr>
              <a:defRPr sz="1157"/>
            </a:lvl7pPr>
            <a:lvl8pPr>
              <a:defRPr sz="1157"/>
            </a:lvl8pPr>
            <a:lvl9pPr>
              <a:defRPr sz="115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31540" y="3915987"/>
            <a:ext cx="2107259" cy="4875060"/>
          </a:xfrm>
        </p:spPr>
        <p:txBody>
          <a:bodyPr>
            <a:normAutofit/>
          </a:bodyPr>
          <a:lstStyle>
            <a:lvl1pPr marL="0" marR="0" indent="0" algn="l" defTabSz="755934" rtl="0" eaLnBrk="1" fontAlgn="auto" latinLnBrk="0" hangingPunct="1">
              <a:lnSpc>
                <a:spcPct val="100000"/>
              </a:lnSpc>
              <a:spcBef>
                <a:spcPts val="992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40">
                <a:solidFill>
                  <a:srgbClr val="404040"/>
                </a:solidFill>
              </a:defRPr>
            </a:lvl1pPr>
            <a:lvl2pPr marL="377967" indent="0">
              <a:buNone/>
              <a:defRPr sz="992"/>
            </a:lvl2pPr>
            <a:lvl3pPr marL="755934" indent="0">
              <a:buNone/>
              <a:defRPr sz="827"/>
            </a:lvl3pPr>
            <a:lvl4pPr marL="1133902" indent="0">
              <a:buNone/>
              <a:defRPr sz="744"/>
            </a:lvl4pPr>
            <a:lvl5pPr marL="1511869" indent="0">
              <a:buNone/>
              <a:defRPr sz="744"/>
            </a:lvl5pPr>
            <a:lvl6pPr marL="1889836" indent="0">
              <a:buNone/>
              <a:defRPr sz="744"/>
            </a:lvl6pPr>
            <a:lvl7pPr marL="2267803" indent="0">
              <a:buNone/>
              <a:defRPr sz="744"/>
            </a:lvl7pPr>
            <a:lvl8pPr marL="2645771" indent="0">
              <a:buNone/>
              <a:defRPr sz="744"/>
            </a:lvl8pPr>
            <a:lvl9pPr marL="3023738" indent="0">
              <a:buNone/>
              <a:defRPr sz="744"/>
            </a:lvl9pPr>
          </a:lstStyle>
          <a:p>
            <a:pPr marL="0" marR="0" lvl="0" indent="0" algn="l" defTabSz="755934" rtl="0" eaLnBrk="1" fontAlgn="auto" latinLnBrk="0" hangingPunct="1">
              <a:lnSpc>
                <a:spcPct val="100000"/>
              </a:lnSpc>
              <a:spcBef>
                <a:spcPts val="115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2013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553" y="8447855"/>
            <a:ext cx="6684643" cy="956125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315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7559675" cy="831110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661"/>
              </a:spcBef>
              <a:buNone/>
              <a:defRPr sz="2645">
                <a:solidFill>
                  <a:srgbClr val="4D4D4D"/>
                </a:solidFill>
              </a:defRPr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562" y="9213442"/>
            <a:ext cx="5722674" cy="831585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992"/>
              </a:spcBef>
              <a:buNone/>
              <a:defRPr sz="1157">
                <a:solidFill>
                  <a:srgbClr val="262626"/>
                </a:solidFill>
              </a:defRPr>
            </a:lvl1pPr>
            <a:lvl2pPr marL="377967" indent="0">
              <a:buNone/>
              <a:defRPr sz="992"/>
            </a:lvl2pPr>
            <a:lvl3pPr marL="755934" indent="0">
              <a:buNone/>
              <a:defRPr sz="827"/>
            </a:lvl3pPr>
            <a:lvl4pPr marL="1133902" indent="0">
              <a:buNone/>
              <a:defRPr sz="744"/>
            </a:lvl4pPr>
            <a:lvl5pPr marL="1511869" indent="0">
              <a:buNone/>
              <a:defRPr sz="744"/>
            </a:lvl5pPr>
            <a:lvl6pPr marL="1889836" indent="0">
              <a:buNone/>
              <a:defRPr sz="744"/>
            </a:lvl6pPr>
            <a:lvl7pPr marL="2267803" indent="0">
              <a:buNone/>
              <a:defRPr sz="744"/>
            </a:lvl7pPr>
            <a:lvl8pPr marL="2645771" indent="0">
              <a:buNone/>
              <a:defRPr sz="744"/>
            </a:lvl8pPr>
            <a:lvl9pPr marL="3023738" indent="0">
              <a:buNone/>
              <a:defRPr sz="744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47555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23980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21705" y="1084031"/>
            <a:ext cx="1630055" cy="7484269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8386" y="1113733"/>
            <a:ext cx="4795669" cy="8419803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447279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スライド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テキスト プレースホルダー 27"/>
          <p:cNvSpPr>
            <a:spLocks noGrp="1"/>
          </p:cNvSpPr>
          <p:nvPr>
            <p:ph type="body" sz="quarter" idx="10" hasCustomPrompt="1"/>
          </p:nvPr>
        </p:nvSpPr>
        <p:spPr>
          <a:xfrm>
            <a:off x="3505554" y="336249"/>
            <a:ext cx="3672000" cy="558000"/>
          </a:xfrm>
        </p:spPr>
        <p:txBody>
          <a:bodyPr lIns="0" tIns="108000" rIns="0" bIns="72000">
            <a:norm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毎週火・金曜日</a:t>
            </a:r>
          </a:p>
        </p:txBody>
      </p:sp>
      <p:sp>
        <p:nvSpPr>
          <p:cNvPr id="37" name="テキスト プレースホルダー 27"/>
          <p:cNvSpPr>
            <a:spLocks noGrp="1"/>
          </p:cNvSpPr>
          <p:nvPr>
            <p:ph type="body" sz="quarter" idx="11" hasCustomPrompt="1"/>
          </p:nvPr>
        </p:nvSpPr>
        <p:spPr>
          <a:xfrm>
            <a:off x="3505554" y="2284078"/>
            <a:ext cx="3672000" cy="558000"/>
          </a:xfrm>
        </p:spPr>
        <p:txBody>
          <a:bodyPr lIns="0" tIns="108000" rIns="0" bIns="72000">
            <a:norm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毎週水曜日</a:t>
            </a:r>
          </a:p>
        </p:txBody>
      </p:sp>
      <p:sp>
        <p:nvSpPr>
          <p:cNvPr id="38" name="テキスト プレースホルダー 27"/>
          <p:cNvSpPr>
            <a:spLocks noGrp="1"/>
          </p:cNvSpPr>
          <p:nvPr>
            <p:ph type="body" sz="quarter" idx="12" hasCustomPrompt="1"/>
          </p:nvPr>
        </p:nvSpPr>
        <p:spPr>
          <a:xfrm>
            <a:off x="3505554" y="4206075"/>
            <a:ext cx="3672000" cy="558000"/>
          </a:xfrm>
        </p:spPr>
        <p:txBody>
          <a:bodyPr lIns="0" tIns="108000" rIns="0" bIns="72000">
            <a:norm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毎週月曜日</a:t>
            </a:r>
          </a:p>
        </p:txBody>
      </p:sp>
      <p:sp>
        <p:nvSpPr>
          <p:cNvPr id="39" name="テキスト プレースホルダー 27"/>
          <p:cNvSpPr>
            <a:spLocks noGrp="1"/>
          </p:cNvSpPr>
          <p:nvPr>
            <p:ph type="body" sz="quarter" idx="13" hasCustomPrompt="1"/>
          </p:nvPr>
        </p:nvSpPr>
        <p:spPr>
          <a:xfrm>
            <a:off x="3505554" y="6147004"/>
            <a:ext cx="3672000" cy="558000"/>
          </a:xfrm>
        </p:spPr>
        <p:txBody>
          <a:bodyPr lIns="0" tIns="108000" rIns="0" bIns="72000">
            <a:no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第</a:t>
            </a:r>
            <a:r>
              <a:rPr kumimoji="1" lang="en-US" altLang="ja-JP" dirty="0"/>
              <a:t>1</a:t>
            </a:r>
            <a:r>
              <a:rPr kumimoji="1" lang="ja-JP" altLang="en-US" dirty="0"/>
              <a:t>・</a:t>
            </a:r>
            <a:r>
              <a:rPr kumimoji="1" lang="en-US" altLang="ja-JP" dirty="0"/>
              <a:t>3 </a:t>
            </a:r>
            <a:r>
              <a:rPr kumimoji="1" lang="ja-JP" altLang="en-US" dirty="0"/>
              <a:t>木曜日</a:t>
            </a:r>
          </a:p>
        </p:txBody>
      </p:sp>
      <p:sp>
        <p:nvSpPr>
          <p:cNvPr id="40" name="テキスト プレースホルダー 27"/>
          <p:cNvSpPr>
            <a:spLocks noGrp="1"/>
          </p:cNvSpPr>
          <p:nvPr>
            <p:ph type="body" sz="quarter" idx="14" hasCustomPrompt="1"/>
          </p:nvPr>
        </p:nvSpPr>
        <p:spPr>
          <a:xfrm>
            <a:off x="3505554" y="8071700"/>
            <a:ext cx="3672000" cy="558000"/>
          </a:xfrm>
        </p:spPr>
        <p:txBody>
          <a:bodyPr lIns="0" tIns="108000" rIns="0" bIns="72000">
            <a:no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第</a:t>
            </a:r>
            <a:r>
              <a:rPr kumimoji="1" lang="en-US" altLang="ja-JP" dirty="0"/>
              <a:t>2</a:t>
            </a:r>
            <a:r>
              <a:rPr kumimoji="1" lang="ja-JP" altLang="en-US" dirty="0"/>
              <a:t>・</a:t>
            </a:r>
            <a:r>
              <a:rPr kumimoji="1" lang="en-US" altLang="ja-JP" dirty="0"/>
              <a:t>4 </a:t>
            </a:r>
            <a:r>
              <a:rPr kumimoji="1" lang="ja-JP" altLang="en-US" dirty="0"/>
              <a:t>木曜日</a:t>
            </a:r>
          </a:p>
        </p:txBody>
      </p:sp>
    </p:spTree>
    <p:extLst>
      <p:ext uri="{BB962C8B-B14F-4D97-AF65-F5344CB8AC3E}">
        <p14:creationId xmlns:p14="http://schemas.microsoft.com/office/powerpoint/2010/main" val="139029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スライド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テキスト プレースホルダー 27"/>
          <p:cNvSpPr>
            <a:spLocks noGrp="1"/>
          </p:cNvSpPr>
          <p:nvPr>
            <p:ph type="body" sz="quarter" idx="10" hasCustomPrompt="1"/>
          </p:nvPr>
        </p:nvSpPr>
        <p:spPr>
          <a:xfrm>
            <a:off x="3505554" y="336249"/>
            <a:ext cx="3672000" cy="558000"/>
          </a:xfrm>
        </p:spPr>
        <p:txBody>
          <a:bodyPr lIns="0" tIns="108000" rIns="0" bIns="72000">
            <a:norm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毎週火・金曜日</a:t>
            </a:r>
          </a:p>
        </p:txBody>
      </p:sp>
      <p:sp>
        <p:nvSpPr>
          <p:cNvPr id="37" name="テキスト プレースホルダー 27"/>
          <p:cNvSpPr>
            <a:spLocks noGrp="1"/>
          </p:cNvSpPr>
          <p:nvPr>
            <p:ph type="body" sz="quarter" idx="11" hasCustomPrompt="1"/>
          </p:nvPr>
        </p:nvSpPr>
        <p:spPr>
          <a:xfrm>
            <a:off x="3505554" y="2284078"/>
            <a:ext cx="3672000" cy="558000"/>
          </a:xfrm>
        </p:spPr>
        <p:txBody>
          <a:bodyPr lIns="0" tIns="108000" rIns="0" bIns="72000">
            <a:norm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毎週水曜日</a:t>
            </a:r>
          </a:p>
        </p:txBody>
      </p:sp>
      <p:sp>
        <p:nvSpPr>
          <p:cNvPr id="38" name="テキスト プレースホルダー 27"/>
          <p:cNvSpPr>
            <a:spLocks noGrp="1"/>
          </p:cNvSpPr>
          <p:nvPr>
            <p:ph type="body" sz="quarter" idx="12" hasCustomPrompt="1"/>
          </p:nvPr>
        </p:nvSpPr>
        <p:spPr>
          <a:xfrm>
            <a:off x="3505554" y="4206075"/>
            <a:ext cx="3672000" cy="558000"/>
          </a:xfrm>
        </p:spPr>
        <p:txBody>
          <a:bodyPr lIns="0" tIns="108000" rIns="0" bIns="72000">
            <a:norm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毎週月曜日</a:t>
            </a:r>
          </a:p>
        </p:txBody>
      </p:sp>
      <p:sp>
        <p:nvSpPr>
          <p:cNvPr id="39" name="テキスト プレースホルダー 27"/>
          <p:cNvSpPr>
            <a:spLocks noGrp="1"/>
          </p:cNvSpPr>
          <p:nvPr>
            <p:ph type="body" sz="quarter" idx="13" hasCustomPrompt="1"/>
          </p:nvPr>
        </p:nvSpPr>
        <p:spPr>
          <a:xfrm>
            <a:off x="3505554" y="6147004"/>
            <a:ext cx="3672000" cy="558000"/>
          </a:xfrm>
        </p:spPr>
        <p:txBody>
          <a:bodyPr lIns="0" tIns="108000" rIns="0" bIns="72000">
            <a:no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第</a:t>
            </a:r>
            <a:r>
              <a:rPr kumimoji="1" lang="en-US" altLang="ja-JP" dirty="0"/>
              <a:t>1</a:t>
            </a:r>
            <a:r>
              <a:rPr kumimoji="1" lang="ja-JP" altLang="en-US" dirty="0"/>
              <a:t>・</a:t>
            </a:r>
            <a:r>
              <a:rPr kumimoji="1" lang="en-US" altLang="ja-JP" dirty="0"/>
              <a:t>3 </a:t>
            </a:r>
            <a:r>
              <a:rPr kumimoji="1" lang="ja-JP" altLang="en-US" dirty="0"/>
              <a:t>木曜日</a:t>
            </a:r>
          </a:p>
        </p:txBody>
      </p:sp>
      <p:sp>
        <p:nvSpPr>
          <p:cNvPr id="40" name="テキスト プレースホルダー 27"/>
          <p:cNvSpPr>
            <a:spLocks noGrp="1"/>
          </p:cNvSpPr>
          <p:nvPr>
            <p:ph type="body" sz="quarter" idx="14" hasCustomPrompt="1"/>
          </p:nvPr>
        </p:nvSpPr>
        <p:spPr>
          <a:xfrm>
            <a:off x="3505554" y="8071700"/>
            <a:ext cx="3672000" cy="558000"/>
          </a:xfrm>
        </p:spPr>
        <p:txBody>
          <a:bodyPr lIns="0" tIns="108000" rIns="0" bIns="72000">
            <a:noAutofit/>
          </a:bodyPr>
          <a:lstStyle>
            <a:lvl1pPr marL="0" indent="0" algn="ctr">
              <a:buNone/>
              <a:defRPr sz="3000" b="1"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377967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755934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133901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1511869" indent="0">
              <a:buNone/>
              <a:defRPr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</a:lstStyle>
          <a:p>
            <a:pPr lvl="0"/>
            <a:r>
              <a:rPr kumimoji="1" lang="ja-JP" altLang="en-US" dirty="0"/>
              <a:t>第</a:t>
            </a:r>
            <a:r>
              <a:rPr kumimoji="1" lang="en-US" altLang="ja-JP" dirty="0"/>
              <a:t>2</a:t>
            </a:r>
            <a:r>
              <a:rPr kumimoji="1" lang="ja-JP" altLang="en-US" dirty="0"/>
              <a:t>・</a:t>
            </a:r>
            <a:r>
              <a:rPr kumimoji="1" lang="en-US" altLang="ja-JP" dirty="0"/>
              <a:t>4 </a:t>
            </a:r>
            <a:r>
              <a:rPr kumimoji="1" lang="ja-JP" altLang="en-US" dirty="0"/>
              <a:t>木曜日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sz="quarter" idx="15" hasCustomPrompt="1"/>
          </p:nvPr>
        </p:nvSpPr>
        <p:spPr>
          <a:xfrm>
            <a:off x="368556" y="972402"/>
            <a:ext cx="972000" cy="972000"/>
          </a:xfrm>
          <a:blipFill dpi="0" rotWithShape="1">
            <a:blip r:embed="rId2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29" name="図プレースホルダー 2"/>
          <p:cNvSpPr>
            <a:spLocks noGrp="1"/>
          </p:cNvSpPr>
          <p:nvPr>
            <p:ph type="pic" sz="quarter" idx="16" hasCustomPrompt="1"/>
          </p:nvPr>
        </p:nvSpPr>
        <p:spPr>
          <a:xfrm>
            <a:off x="1464256" y="972402"/>
            <a:ext cx="972000" cy="972000"/>
          </a:xfrm>
          <a:blipFill dpi="0" rotWithShape="1">
            <a:blip r:embed="rId3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30" name="図プレースホルダー 2"/>
          <p:cNvSpPr>
            <a:spLocks noGrp="1"/>
          </p:cNvSpPr>
          <p:nvPr>
            <p:ph type="pic" sz="quarter" idx="17" hasCustomPrompt="1"/>
          </p:nvPr>
        </p:nvSpPr>
        <p:spPr>
          <a:xfrm>
            <a:off x="2559956" y="972402"/>
            <a:ext cx="972000" cy="972000"/>
          </a:xfrm>
          <a:blipFill dpi="0" rotWithShape="1">
            <a:blip r:embed="rId4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33" name="図プレースホルダー 2"/>
          <p:cNvSpPr>
            <a:spLocks noGrp="1"/>
          </p:cNvSpPr>
          <p:nvPr>
            <p:ph type="pic" sz="quarter" idx="18" hasCustomPrompt="1"/>
          </p:nvPr>
        </p:nvSpPr>
        <p:spPr>
          <a:xfrm>
            <a:off x="3655656" y="972402"/>
            <a:ext cx="972000" cy="972000"/>
          </a:xfrm>
          <a:blipFill dpi="0" rotWithShape="1">
            <a:blip r:embed="rId5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43" name="図プレースホルダー 2"/>
          <p:cNvSpPr>
            <a:spLocks noGrp="1"/>
          </p:cNvSpPr>
          <p:nvPr>
            <p:ph type="pic" sz="quarter" idx="19" hasCustomPrompt="1"/>
          </p:nvPr>
        </p:nvSpPr>
        <p:spPr>
          <a:xfrm>
            <a:off x="368556" y="2897413"/>
            <a:ext cx="972000" cy="972000"/>
          </a:xfrm>
          <a:blipFill dpi="0" rotWithShape="1">
            <a:blip r:embed="rId6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44" name="図プレースホルダー 2"/>
          <p:cNvSpPr>
            <a:spLocks noGrp="1"/>
          </p:cNvSpPr>
          <p:nvPr>
            <p:ph type="pic" sz="quarter" idx="20" hasCustomPrompt="1"/>
          </p:nvPr>
        </p:nvSpPr>
        <p:spPr>
          <a:xfrm>
            <a:off x="1464256" y="2897413"/>
            <a:ext cx="972000" cy="972000"/>
          </a:xfrm>
          <a:blipFill dpi="0" rotWithShape="1">
            <a:blip r:embed="rId7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45" name="図プレースホルダー 2"/>
          <p:cNvSpPr>
            <a:spLocks noGrp="1"/>
          </p:cNvSpPr>
          <p:nvPr>
            <p:ph type="pic" sz="quarter" idx="21" hasCustomPrompt="1"/>
          </p:nvPr>
        </p:nvSpPr>
        <p:spPr>
          <a:xfrm>
            <a:off x="2559956" y="2897413"/>
            <a:ext cx="972000" cy="972000"/>
          </a:xfrm>
          <a:blipFill dpi="0" rotWithShape="1">
            <a:blip r:embed="rId8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46" name="図プレースホルダー 2"/>
          <p:cNvSpPr>
            <a:spLocks noGrp="1"/>
          </p:cNvSpPr>
          <p:nvPr>
            <p:ph type="pic" sz="quarter" idx="22" hasCustomPrompt="1"/>
          </p:nvPr>
        </p:nvSpPr>
        <p:spPr>
          <a:xfrm>
            <a:off x="3655656" y="2897413"/>
            <a:ext cx="972000" cy="972000"/>
          </a:xfrm>
          <a:blipFill dpi="0" rotWithShape="1">
            <a:blip r:embed="rId9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47" name="図プレースホルダー 2"/>
          <p:cNvSpPr>
            <a:spLocks noGrp="1"/>
          </p:cNvSpPr>
          <p:nvPr>
            <p:ph type="pic" sz="quarter" idx="23" hasCustomPrompt="1"/>
          </p:nvPr>
        </p:nvSpPr>
        <p:spPr>
          <a:xfrm>
            <a:off x="368556" y="4837330"/>
            <a:ext cx="972000" cy="972000"/>
          </a:xfrm>
          <a:blipFill dpi="0" rotWithShape="1">
            <a:blip r:embed="rId10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48" name="図プレースホルダー 2"/>
          <p:cNvSpPr>
            <a:spLocks noGrp="1"/>
          </p:cNvSpPr>
          <p:nvPr>
            <p:ph type="pic" sz="quarter" idx="24" hasCustomPrompt="1"/>
          </p:nvPr>
        </p:nvSpPr>
        <p:spPr>
          <a:xfrm>
            <a:off x="1464256" y="4837330"/>
            <a:ext cx="972000" cy="972000"/>
          </a:xfrm>
          <a:blipFill dpi="0" rotWithShape="1">
            <a:blip r:embed="rId11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49" name="図プレースホルダー 2"/>
          <p:cNvSpPr>
            <a:spLocks noGrp="1"/>
          </p:cNvSpPr>
          <p:nvPr>
            <p:ph type="pic" sz="quarter" idx="25" hasCustomPrompt="1"/>
          </p:nvPr>
        </p:nvSpPr>
        <p:spPr>
          <a:xfrm>
            <a:off x="2559956" y="4837330"/>
            <a:ext cx="972000" cy="972000"/>
          </a:xfrm>
          <a:blipFill dpi="0" rotWithShape="1">
            <a:blip r:embed="rId10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0" name="図プレースホルダー 2"/>
          <p:cNvSpPr>
            <a:spLocks noGrp="1"/>
          </p:cNvSpPr>
          <p:nvPr>
            <p:ph type="pic" sz="quarter" idx="26" hasCustomPrompt="1"/>
          </p:nvPr>
        </p:nvSpPr>
        <p:spPr>
          <a:xfrm>
            <a:off x="3655656" y="4837330"/>
            <a:ext cx="972000" cy="972000"/>
          </a:xfrm>
          <a:blipFill dpi="0" rotWithShape="1">
            <a:blip r:embed="rId12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1" name="図プレースホルダー 2"/>
          <p:cNvSpPr>
            <a:spLocks noGrp="1"/>
          </p:cNvSpPr>
          <p:nvPr>
            <p:ph type="pic" sz="quarter" idx="27" hasCustomPrompt="1"/>
          </p:nvPr>
        </p:nvSpPr>
        <p:spPr>
          <a:xfrm>
            <a:off x="368556" y="6789094"/>
            <a:ext cx="972000" cy="972000"/>
          </a:xfrm>
          <a:blipFill dpi="0" rotWithShape="1">
            <a:blip r:embed="rId13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2" name="図プレースホルダー 2"/>
          <p:cNvSpPr>
            <a:spLocks noGrp="1"/>
          </p:cNvSpPr>
          <p:nvPr>
            <p:ph type="pic" sz="quarter" idx="28" hasCustomPrompt="1"/>
          </p:nvPr>
        </p:nvSpPr>
        <p:spPr>
          <a:xfrm>
            <a:off x="1464256" y="6789094"/>
            <a:ext cx="972000" cy="972000"/>
          </a:xfrm>
          <a:blipFill dpi="0" rotWithShape="1">
            <a:blip r:embed="rId14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3" name="図プレースホルダー 2"/>
          <p:cNvSpPr>
            <a:spLocks noGrp="1"/>
          </p:cNvSpPr>
          <p:nvPr>
            <p:ph type="pic" sz="quarter" idx="29" hasCustomPrompt="1"/>
          </p:nvPr>
        </p:nvSpPr>
        <p:spPr>
          <a:xfrm>
            <a:off x="2559956" y="6789094"/>
            <a:ext cx="972000" cy="972000"/>
          </a:xfrm>
          <a:blipFill dpi="0" rotWithShape="1">
            <a:blip r:embed="rId13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4" name="図プレースホルダー 2"/>
          <p:cNvSpPr>
            <a:spLocks noGrp="1"/>
          </p:cNvSpPr>
          <p:nvPr>
            <p:ph type="pic" sz="quarter" idx="30" hasCustomPrompt="1"/>
          </p:nvPr>
        </p:nvSpPr>
        <p:spPr>
          <a:xfrm>
            <a:off x="3655656" y="6789094"/>
            <a:ext cx="972000" cy="972000"/>
          </a:xfrm>
          <a:blipFill dpi="0" rotWithShape="1">
            <a:blip r:embed="rId14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5" name="図プレースホルダー 2"/>
          <p:cNvSpPr>
            <a:spLocks noGrp="1"/>
          </p:cNvSpPr>
          <p:nvPr>
            <p:ph type="pic" sz="quarter" idx="31" hasCustomPrompt="1"/>
          </p:nvPr>
        </p:nvSpPr>
        <p:spPr>
          <a:xfrm>
            <a:off x="368556" y="8727003"/>
            <a:ext cx="972000" cy="972000"/>
          </a:xfrm>
          <a:blipFill dpi="0" rotWithShape="1">
            <a:blip r:embed="rId15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6" name="図プレースホルダー 2"/>
          <p:cNvSpPr>
            <a:spLocks noGrp="1"/>
          </p:cNvSpPr>
          <p:nvPr>
            <p:ph type="pic" sz="quarter" idx="32" hasCustomPrompt="1"/>
          </p:nvPr>
        </p:nvSpPr>
        <p:spPr>
          <a:xfrm>
            <a:off x="1464256" y="8727003"/>
            <a:ext cx="972000" cy="972000"/>
          </a:xfrm>
          <a:blipFill dpi="0" rotWithShape="1">
            <a:blip r:embed="rId16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7" name="図プレースホルダー 2"/>
          <p:cNvSpPr>
            <a:spLocks noGrp="1"/>
          </p:cNvSpPr>
          <p:nvPr>
            <p:ph type="pic" sz="quarter" idx="33" hasCustomPrompt="1"/>
          </p:nvPr>
        </p:nvSpPr>
        <p:spPr>
          <a:xfrm>
            <a:off x="2559956" y="8727003"/>
            <a:ext cx="972000" cy="972000"/>
          </a:xfrm>
          <a:blipFill dpi="0" rotWithShape="1">
            <a:blip r:embed="rId15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  <p:sp>
        <p:nvSpPr>
          <p:cNvPr id="58" name="図プレースホルダー 2"/>
          <p:cNvSpPr>
            <a:spLocks noGrp="1"/>
          </p:cNvSpPr>
          <p:nvPr>
            <p:ph type="pic" sz="quarter" idx="34" hasCustomPrompt="1"/>
          </p:nvPr>
        </p:nvSpPr>
        <p:spPr>
          <a:xfrm>
            <a:off x="3655656" y="8727003"/>
            <a:ext cx="972000" cy="972000"/>
          </a:xfrm>
          <a:blipFill dpi="0" rotWithShape="1">
            <a:blip r:embed="rId16"/>
            <a:srcRect/>
            <a:tile tx="0" ty="0" sx="100000" sy="100000" flip="none" algn="ctr"/>
          </a:blipFill>
        </p:spPr>
        <p:txBody>
          <a:bodyPr bIns="540000" anchor="ctr" anchorCtr="1">
            <a:normAutofit/>
          </a:bodyPr>
          <a:lstStyle>
            <a:lvl1pPr marL="0" indent="0">
              <a:buFontTx/>
              <a:buNone/>
              <a:defRPr sz="120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</a:lstStyle>
          <a:p>
            <a:r>
              <a:rPr kumimoji="1" lang="ja-JP" altLang="en-US" dirty="0"/>
              <a:t>写真を追加する</a:t>
            </a:r>
          </a:p>
        </p:txBody>
      </p:sp>
    </p:spTree>
    <p:extLst>
      <p:ext uri="{BB962C8B-B14F-4D97-AF65-F5344CB8AC3E}">
        <p14:creationId xmlns:p14="http://schemas.microsoft.com/office/powerpoint/2010/main" val="896160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839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07515" y="778786"/>
            <a:ext cx="6679681" cy="2585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9325" y="3107756"/>
            <a:ext cx="6667870" cy="5871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5232" y="9997183"/>
            <a:ext cx="2551390" cy="3563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5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A45DD3FB-1859-475F-80E8-B1D818DED2A7}" type="datetimeFigureOut">
              <a:rPr kumimoji="1" lang="ja-JP" altLang="en-US" smtClean="0"/>
              <a:t>2023/4/26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232" y="10218955"/>
            <a:ext cx="3118366" cy="3563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5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07840" y="9088740"/>
            <a:ext cx="1814322" cy="21780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440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fld id="{91FD0DF3-AF3B-4A5C-BCA2-6B30A93CE97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5042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666" r:id="rId12"/>
    <p:sldLayoutId id="2147483665" r:id="rId13"/>
    <p:sldLayoutId id="2147483662" r:id="rId14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kumimoji="1" sz="3968" kern="1200" spc="-99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75593" indent="-75593" algn="l" defTabSz="755934" rtl="0" eaLnBrk="1" latinLnBrk="0" hangingPunct="1">
        <a:lnSpc>
          <a:spcPct val="85000"/>
        </a:lnSpc>
        <a:spcBef>
          <a:spcPts val="1075"/>
        </a:spcBef>
        <a:buFont typeface="Arial" pitchFamily="34" charset="0"/>
        <a:buChar char=" "/>
        <a:defRPr kumimoji="1" sz="1984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26780" indent="-283475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984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453561" indent="-453561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653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680341" indent="-680341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48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907121" indent="-907121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48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992040" indent="-188984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48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157380" indent="-188984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48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322720" indent="-188984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48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488060" indent="-188984" algn="l" defTabSz="755934" rtl="0" eaLnBrk="1" latinLnBrk="0" hangingPunct="1">
        <a:lnSpc>
          <a:spcPct val="85000"/>
        </a:lnSpc>
        <a:spcBef>
          <a:spcPts val="496"/>
        </a:spcBef>
        <a:buFont typeface="Arial" pitchFamily="34" charset="0"/>
        <a:buChar char=" "/>
        <a:defRPr kumimoji="1" sz="148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kumimoji="1"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645811" y="397348"/>
            <a:ext cx="62680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ja-JP" sz="2000" b="1" u="sng" dirty="0">
                <a:solidFill>
                  <a:srgbClr val="0066FF"/>
                </a:solidFill>
                <a:latin typeface="Arial Rounded MT Bold" panose="020F0704030504030204" pitchFamily="34" charset="0"/>
                <a:ea typeface="メイリオ" panose="020B0604030504040204" pitchFamily="50" charset="-128"/>
              </a:rPr>
              <a:t>R5</a:t>
            </a:r>
            <a:r>
              <a:rPr kumimoji="1" lang="ja-JP" altLang="en-US" sz="2000" b="1" u="sng" dirty="0">
                <a:solidFill>
                  <a:srgbClr val="0066FF"/>
                </a:solidFill>
                <a:latin typeface="Arial Rounded MT Bold" panose="020F0704030504030204" pitchFamily="34" charset="0"/>
                <a:ea typeface="メイリオ" panose="020B0604030504040204" pitchFamily="50" charset="-128"/>
              </a:rPr>
              <a:t>年度新型コロナワクチン</a:t>
            </a:r>
            <a:endParaRPr kumimoji="1" lang="en-US" altLang="ja-JP" sz="2000" b="1" u="sng" dirty="0">
              <a:solidFill>
                <a:srgbClr val="0066FF"/>
              </a:solidFill>
              <a:latin typeface="Arial Rounded MT Bold" panose="020F0704030504030204" pitchFamily="34" charset="0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000" b="1" u="sng" dirty="0">
                <a:solidFill>
                  <a:srgbClr val="0066FF"/>
                </a:solidFill>
                <a:latin typeface="Arial Rounded MT Bold" panose="020F0704030504030204" pitchFamily="34" charset="0"/>
                <a:ea typeface="メイリオ" panose="020B0604030504040204" pitchFamily="50" charset="-128"/>
              </a:rPr>
              <a:t>オミクロン株対応２価ワクチン接種開始のお知らせ</a:t>
            </a:r>
          </a:p>
        </p:txBody>
      </p:sp>
      <p:sp>
        <p:nvSpPr>
          <p:cNvPr id="3" name="正方形/長方形 2"/>
          <p:cNvSpPr/>
          <p:nvPr/>
        </p:nvSpPr>
        <p:spPr>
          <a:xfrm>
            <a:off x="464456" y="1388082"/>
            <a:ext cx="65802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当院では、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5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月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8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日（月）よりオミクロン株対応２価ワクチンの接種予　約を開始いたします。詳細は下記をご確認下さい。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</a:p>
        </p:txBody>
      </p:sp>
      <p:sp>
        <p:nvSpPr>
          <p:cNvPr id="4" name="正方形/長方形 3"/>
          <p:cNvSpPr/>
          <p:nvPr/>
        </p:nvSpPr>
        <p:spPr>
          <a:xfrm>
            <a:off x="579748" y="8142394"/>
            <a:ext cx="6303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ご不明な点については、受付窓口またはお電話でご確認をお願いいたします。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3271432" y="9575768"/>
            <a:ext cx="448165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ja-JP" altLang="en-US" sz="2400" b="1" dirty="0">
                <a:solidFill>
                  <a:srgbClr val="0066FF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青南病院</a:t>
            </a:r>
            <a:endParaRPr kumimoji="1" lang="en-US" altLang="ja-JP" sz="2400" b="1" dirty="0">
              <a:solidFill>
                <a:srgbClr val="0066FF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2400" b="1" dirty="0">
                <a:solidFill>
                  <a:srgbClr val="0066FF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電話番号　</a:t>
            </a:r>
            <a:r>
              <a:rPr kumimoji="1" lang="en-US" altLang="ja-JP" sz="2400" b="1" dirty="0">
                <a:solidFill>
                  <a:srgbClr val="0066FF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0178-27-2016   </a:t>
            </a:r>
            <a:endParaRPr kumimoji="1" lang="ja-JP" altLang="en-US" sz="2400" b="1" dirty="0">
              <a:solidFill>
                <a:srgbClr val="0066FF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endParaRPr kumimoji="1" lang="ja-JP" altLang="en-US" sz="20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464456" y="2549419"/>
            <a:ext cx="673474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kumimoji="1"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kumimoji="1" lang="en-US" altLang="ja-JP" sz="2400" b="1" dirty="0">
                <a:solidFill>
                  <a:srgbClr val="FF66FF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〔</a:t>
            </a:r>
            <a:r>
              <a:rPr kumimoji="1" lang="ja-JP" altLang="en-US" sz="2400" b="1" dirty="0">
                <a:solidFill>
                  <a:srgbClr val="FF66FF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オミクロン株対応２価ワクチン</a:t>
            </a:r>
            <a:r>
              <a:rPr kumimoji="1" lang="en-US" altLang="ja-JP" sz="2400" b="1" dirty="0">
                <a:solidFill>
                  <a:srgbClr val="FF66FF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〕</a:t>
            </a: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・お住まいの市町村より、順次接種券が発送されます。</a:t>
            </a: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・お手元に接種券が届きましたら、接種の申し込みをお願いいたします。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対象者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①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65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歳以上</a:t>
            </a: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②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12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～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64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歳以下の基礎疾患あり</a:t>
            </a: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③医療従事者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④従来型ワクチンを２回接種済みの方で、最終接種より</a:t>
            </a: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　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3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ヶ月経過した方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申し込み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kumimoji="1" lang="ja-JP" altLang="en-US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予約制</a:t>
            </a:r>
            <a:endParaRPr kumimoji="1" lang="en-US" altLang="ja-JP" b="1" dirty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・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R5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年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5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月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8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日より電話連絡受付開始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（毎日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13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：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00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～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17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：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00 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）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・前回接種日の確認を行い、当院指定日でのご予約をお願い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　致します。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ja-JP" altLang="en-US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　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　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310002" y="186516"/>
            <a:ext cx="6988995" cy="10317193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086002"/>
      </p:ext>
    </p:extLst>
  </p:cSld>
  <p:clrMapOvr>
    <a:masterClrMapping/>
  </p:clrMapOvr>
</p:sld>
</file>

<file path=ppt/theme/theme1.xml><?xml version="1.0" encoding="utf-8"?>
<a:theme xmlns:a="http://schemas.openxmlformats.org/drawingml/2006/main" name="メトロポリタン">
  <a:themeElements>
    <a:clrScheme name="メトロポリタン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メトロポリタン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メトロポリタン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TM03457491[[fn=メトロポリタン]]</Template>
  <TotalTime>26509</TotalTime>
  <Words>17</Words>
  <Application>Microsoft Office PowerPoint</Application>
  <PresentationFormat>ユーザー設定</PresentationFormat>
  <Paragraphs>29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10" baseType="lpstr">
      <vt:lpstr>Meiryo UI</vt:lpstr>
      <vt:lpstr>ＭＳ Ｐゴシック</vt:lpstr>
      <vt:lpstr>メイリオ</vt:lpstr>
      <vt:lpstr>游ゴシック</vt:lpstr>
      <vt:lpstr>Arial</vt:lpstr>
      <vt:lpstr>Arial Rounded MT Bold</vt:lpstr>
      <vt:lpstr>Calibri</vt:lpstr>
      <vt:lpstr>Calibri Light</vt:lpstr>
      <vt:lpstr>メトロポリタン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高成 恵里</dc:creator>
  <cp:lastModifiedBy>ALPHAD2</cp:lastModifiedBy>
  <cp:revision>242</cp:revision>
  <cp:lastPrinted>2023-04-26T07:43:29Z</cp:lastPrinted>
  <dcterms:created xsi:type="dcterms:W3CDTF">2015-03-09T04:21:54Z</dcterms:created>
  <dcterms:modified xsi:type="dcterms:W3CDTF">2023-04-26T07:55:25Z</dcterms:modified>
</cp:coreProperties>
</file>