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81" r:id="rId2"/>
    <p:sldId id="280" r:id="rId3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  <a:srgbClr val="660066"/>
    <a:srgbClr val="D60093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8" d="100"/>
          <a:sy n="68" d="100"/>
        </p:scale>
        <p:origin x="79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794CCC-AAC8-4A1F-BAAB-6BA8266617A9}" type="datetimeFigureOut">
              <a:rPr kumimoji="1" lang="ja-JP" altLang="en-US" smtClean="0"/>
              <a:t>2026/9/6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3D28BB-3F6B-482D-B85B-161D6FF1F6D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6274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D28BB-3F6B-482D-B85B-161D6FF1F6D5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84648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53D1D-2FED-4CD0-AF3B-AFC3594A6D38}" type="datetimeFigureOut">
              <a:rPr kumimoji="1" lang="ja-JP" altLang="en-US" smtClean="0"/>
              <a:t>2026/9/6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2070-88C9-48EB-AE53-14D73CC2C96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38035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53D1D-2FED-4CD0-AF3B-AFC3594A6D38}" type="datetimeFigureOut">
              <a:rPr kumimoji="1" lang="ja-JP" altLang="en-US" smtClean="0"/>
              <a:t>2026/9/6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2070-88C9-48EB-AE53-14D73CC2C96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17395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53D1D-2FED-4CD0-AF3B-AFC3594A6D38}" type="datetimeFigureOut">
              <a:rPr kumimoji="1" lang="ja-JP" altLang="en-US" smtClean="0"/>
              <a:t>2026/9/6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2070-88C9-48EB-AE53-14D73CC2C96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30312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53D1D-2FED-4CD0-AF3B-AFC3594A6D38}" type="datetimeFigureOut">
              <a:rPr kumimoji="1" lang="ja-JP" altLang="en-US" smtClean="0"/>
              <a:t>2026/9/6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2070-88C9-48EB-AE53-14D73CC2C96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74381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53D1D-2FED-4CD0-AF3B-AFC3594A6D38}" type="datetimeFigureOut">
              <a:rPr kumimoji="1" lang="ja-JP" altLang="en-US" smtClean="0"/>
              <a:t>2026/9/6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2070-88C9-48EB-AE53-14D73CC2C96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78617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53D1D-2FED-4CD0-AF3B-AFC3594A6D38}" type="datetimeFigureOut">
              <a:rPr kumimoji="1" lang="ja-JP" altLang="en-US" smtClean="0"/>
              <a:t>2026/9/6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2070-88C9-48EB-AE53-14D73CC2C96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3695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53D1D-2FED-4CD0-AF3B-AFC3594A6D38}" type="datetimeFigureOut">
              <a:rPr kumimoji="1" lang="ja-JP" altLang="en-US" smtClean="0"/>
              <a:t>2026/9/6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2070-88C9-48EB-AE53-14D73CC2C96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25193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53D1D-2FED-4CD0-AF3B-AFC3594A6D38}" type="datetimeFigureOut">
              <a:rPr kumimoji="1" lang="ja-JP" altLang="en-US" smtClean="0"/>
              <a:t>2026/9/6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2070-88C9-48EB-AE53-14D73CC2C96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05428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53D1D-2FED-4CD0-AF3B-AFC3594A6D38}" type="datetimeFigureOut">
              <a:rPr kumimoji="1" lang="ja-JP" altLang="en-US" smtClean="0"/>
              <a:t>2026/9/6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2070-88C9-48EB-AE53-14D73CC2C96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95524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53D1D-2FED-4CD0-AF3B-AFC3594A6D38}" type="datetimeFigureOut">
              <a:rPr kumimoji="1" lang="ja-JP" altLang="en-US" smtClean="0"/>
              <a:t>2026/9/6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2070-88C9-48EB-AE53-14D73CC2C96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48113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553D1D-2FED-4CD0-AF3B-AFC3594A6D38}" type="datetimeFigureOut">
              <a:rPr kumimoji="1" lang="ja-JP" altLang="en-US" smtClean="0"/>
              <a:t>2026/9/6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412070-88C9-48EB-AE53-14D73CC2C96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09751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553D1D-2FED-4CD0-AF3B-AFC3594A6D38}" type="datetimeFigureOut">
              <a:rPr kumimoji="1" lang="ja-JP" altLang="en-US" smtClean="0"/>
              <a:t>2026/9/6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412070-88C9-48EB-AE53-14D73CC2C96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8948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正方形/長方形 2">
            <a:extLst>
              <a:ext uri="{FF2B5EF4-FFF2-40B4-BE49-F238E27FC236}">
                <a16:creationId xmlns:a16="http://schemas.microsoft.com/office/drawing/2014/main" id="{7A0AD5D1-EB8B-4B34-9D4A-D53A796E2E25}"/>
              </a:ext>
            </a:extLst>
          </p:cNvPr>
          <p:cNvSpPr/>
          <p:nvPr/>
        </p:nvSpPr>
        <p:spPr>
          <a:xfrm>
            <a:off x="636659" y="474346"/>
            <a:ext cx="1065969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3200" dirty="0">
                <a:solidFill>
                  <a:srgbClr val="0070C0"/>
                </a:solidFill>
              </a:rPr>
              <a:t>●医療安全管理委員会よりお願い</a:t>
            </a:r>
            <a:endParaRPr lang="en-US" altLang="ja-JP" sz="3200" dirty="0">
              <a:solidFill>
                <a:srgbClr val="0070C0"/>
              </a:solidFill>
            </a:endParaRPr>
          </a:p>
          <a:p>
            <a:r>
              <a:rPr lang="ja-JP" altLang="en-US" sz="3200" dirty="0"/>
              <a:t>影響レベル０の場合、インシデントレポートを記載しましょう。現場には、今は見えてなくても様々な事故のかけらが落ちています。一人一人が意識して、予測・予防ができれば確実に事故は減るため、インシデントを含めた正確な報告はとても重要です。インシデントレポートの件数が多いほど、予測・予防策も立てやすくなるため、業務中、</a:t>
            </a:r>
            <a:r>
              <a:rPr lang="ja-JP" altLang="en-US" sz="3200" dirty="0">
                <a:solidFill>
                  <a:srgbClr val="FF0000"/>
                </a:solidFill>
              </a:rPr>
              <a:t>ヒヤリハット</a:t>
            </a:r>
            <a:r>
              <a:rPr lang="ja-JP" altLang="en-US" sz="3200" dirty="0"/>
              <a:t>した事柄がある場合、インシデントレポートを積極的に記載をお願いします。</a:t>
            </a:r>
            <a:endParaRPr lang="en-US" altLang="ja-JP" sz="3200" dirty="0"/>
          </a:p>
          <a:p>
            <a:r>
              <a:rPr lang="en-US" altLang="ja-JP" sz="3200" dirty="0"/>
              <a:t>※</a:t>
            </a:r>
            <a:r>
              <a:rPr lang="ja-JP" altLang="en-US" sz="3200" dirty="0"/>
              <a:t>用紙は各部署へ設置していきます。</a:t>
            </a:r>
            <a:endParaRPr lang="en-US" altLang="ja-JP" sz="3200" dirty="0"/>
          </a:p>
          <a:p>
            <a:r>
              <a:rPr lang="en-US" altLang="ja-JP" sz="3200" dirty="0"/>
              <a:t>※</a:t>
            </a:r>
            <a:r>
              <a:rPr lang="ja-JP" altLang="en-US" sz="3200" dirty="0"/>
              <a:t>ご不明な点は医療安全管理委員会までお問い合わせ下</a:t>
            </a:r>
            <a:endParaRPr lang="en-US" altLang="ja-JP" sz="3200" dirty="0"/>
          </a:p>
          <a:p>
            <a:r>
              <a:rPr lang="ja-JP" altLang="en-US" sz="3200" dirty="0"/>
              <a:t>　さい。</a:t>
            </a:r>
          </a:p>
        </p:txBody>
      </p:sp>
    </p:spTree>
    <p:extLst>
      <p:ext uri="{BB962C8B-B14F-4D97-AF65-F5344CB8AC3E}">
        <p14:creationId xmlns:p14="http://schemas.microsoft.com/office/powerpoint/2010/main" val="18585412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78" y="1608592"/>
            <a:ext cx="11544301" cy="500448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タイトル 1"/>
          <p:cNvSpPr txBox="1">
            <a:spLocks/>
          </p:cNvSpPr>
          <p:nvPr/>
        </p:nvSpPr>
        <p:spPr bwMode="auto">
          <a:xfrm>
            <a:off x="0" y="288925"/>
            <a:ext cx="120523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>
                <a:solidFill>
                  <a:schemeClr val="tx1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ja-JP" altLang="en-US" sz="5000" b="1" dirty="0">
                <a:solidFill>
                  <a:srgbClr val="0000FF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インシデントレポート</a:t>
            </a:r>
            <a:endParaRPr lang="ja-JP" altLang="en-US" sz="1800" b="1" dirty="0">
              <a:solidFill>
                <a:srgbClr val="0000FF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" name="正方形/長方形 1"/>
          <p:cNvSpPr/>
          <p:nvPr/>
        </p:nvSpPr>
        <p:spPr>
          <a:xfrm>
            <a:off x="1583871" y="1241425"/>
            <a:ext cx="7894865" cy="734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302078" y="1085372"/>
            <a:ext cx="84761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※</a:t>
            </a:r>
            <a:r>
              <a:rPr lang="ja-JP" altLang="en-US" sz="28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影響レベル０の場合の書式です。</a:t>
            </a:r>
            <a:endParaRPr kumimoji="1" lang="ja-JP" altLang="en-US" sz="2800" b="1" dirty="0">
              <a:solidFill>
                <a:srgbClr val="C0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508085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974</TotalTime>
  <Words>135</Words>
  <Application>Microsoft Office PowerPoint</Application>
  <PresentationFormat>ワイド画面</PresentationFormat>
  <Paragraphs>8</Paragraphs>
  <Slides>2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9" baseType="lpstr">
      <vt:lpstr>ＭＳ Ｐゴシック</vt:lpstr>
      <vt:lpstr>メイリオ</vt:lpstr>
      <vt:lpstr>游ゴシック</vt:lpstr>
      <vt:lpstr>游ゴシック Light</vt:lpstr>
      <vt:lpstr>Arial</vt:lpstr>
      <vt:lpstr>Calibri</vt:lpstr>
      <vt:lpstr>Office テーマ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ALPHAD31</dc:creator>
  <cp:lastModifiedBy>ALPHAN8</cp:lastModifiedBy>
  <cp:revision>95</cp:revision>
  <dcterms:created xsi:type="dcterms:W3CDTF">2025-06-03T04:16:18Z</dcterms:created>
  <dcterms:modified xsi:type="dcterms:W3CDTF">2026-09-06T14:00:29Z</dcterms:modified>
</cp:coreProperties>
</file>