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mp" ContentType="image/png"/>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71" r:id="rId2"/>
    <p:sldId id="265" r:id="rId3"/>
  </p:sldIdLst>
  <p:sldSz cx="7559675" cy="10691813"/>
  <p:notesSz cx="6735763" cy="986631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44A94"/>
    <a:srgbClr val="7D1C46"/>
    <a:srgbClr val="CCCCFF"/>
    <a:srgbClr val="FFC000"/>
    <a:srgbClr val="CACFD2"/>
    <a:srgbClr val="030930"/>
    <a:srgbClr val="3E366C"/>
    <a:srgbClr val="6158A6"/>
    <a:srgbClr val="BBC4CA"/>
    <a:srgbClr val="E3E6E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370" autoAdjust="0"/>
    <p:restoredTop sz="94238" autoAdjust="0"/>
  </p:normalViewPr>
  <p:slideViewPr>
    <p:cSldViewPr snapToGrid="0">
      <p:cViewPr varScale="1">
        <p:scale>
          <a:sx n="67" d="100"/>
          <a:sy n="67" d="100"/>
        </p:scale>
        <p:origin x="2299" y="72"/>
      </p:cViewPr>
      <p:guideLst/>
    </p:cSldViewPr>
  </p:slideViewPr>
  <p:notesTextViewPr>
    <p:cViewPr>
      <p:scale>
        <a:sx n="3" d="2"/>
        <a:sy n="3" d="2"/>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w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6.wmf"/><Relationship Id="rId2" Type="http://schemas.openxmlformats.org/officeDocument/2006/relationships/image" Target="../media/image5.wmf"/><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タイトル スライド">
    <p:spTree>
      <p:nvGrpSpPr>
        <p:cNvPr id="1" name=""/>
        <p:cNvGrpSpPr/>
        <p:nvPr/>
      </p:nvGrpSpPr>
      <p:grpSpPr>
        <a:xfrm>
          <a:off x="0" y="0"/>
          <a:ext cx="0" cy="0"/>
          <a:chOff x="0" y="0"/>
          <a:chExt cx="0" cy="0"/>
        </a:xfrm>
      </p:grpSpPr>
      <p:pic>
        <p:nvPicPr>
          <p:cNvPr id="2" name="図 1" descr="夜空の星雲のcg画像&#10;&#10;自動的に生成された説明">
            <a:extLst>
              <a:ext uri="{FF2B5EF4-FFF2-40B4-BE49-F238E27FC236}">
                <a16:creationId xmlns:a16="http://schemas.microsoft.com/office/drawing/2014/main" id="{5A6F111D-4EEC-4F88-8B5F-8AE56FE54FFA}"/>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b="28544"/>
          <a:stretch/>
        </p:blipFill>
        <p:spPr>
          <a:xfrm>
            <a:off x="0" y="-17279"/>
            <a:ext cx="7559675" cy="7578159"/>
          </a:xfrm>
          <a:prstGeom prst="rect">
            <a:avLst/>
          </a:prstGeom>
        </p:spPr>
      </p:pic>
      <p:sp>
        <p:nvSpPr>
          <p:cNvPr id="3" name="フローチャート: 手操作入力 12">
            <a:extLst>
              <a:ext uri="{FF2B5EF4-FFF2-40B4-BE49-F238E27FC236}">
                <a16:creationId xmlns:a16="http://schemas.microsoft.com/office/drawing/2014/main" id="{4240E994-B66D-4E82-BE4E-1D3F39495C85}"/>
              </a:ext>
            </a:extLst>
          </p:cNvPr>
          <p:cNvSpPr/>
          <p:nvPr userDrawn="1"/>
        </p:nvSpPr>
        <p:spPr>
          <a:xfrm rot="5400000" flipV="1">
            <a:off x="6422312" y="6424932"/>
            <a:ext cx="121690" cy="2153045"/>
          </a:xfrm>
          <a:custGeom>
            <a:avLst/>
            <a:gdLst>
              <a:gd name="connsiteX0" fmla="*/ 0 w 10000"/>
              <a:gd name="connsiteY0" fmla="*/ 200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2000 h 10000"/>
              <a:gd name="connsiteX0" fmla="*/ 0 w 10000"/>
              <a:gd name="connsiteY0" fmla="*/ 2000 h 10000"/>
              <a:gd name="connsiteX1" fmla="*/ 4826 w 10000"/>
              <a:gd name="connsiteY1" fmla="*/ 1051 h 10000"/>
              <a:gd name="connsiteX2" fmla="*/ 10000 w 10000"/>
              <a:gd name="connsiteY2" fmla="*/ 0 h 10000"/>
              <a:gd name="connsiteX3" fmla="*/ 10000 w 10000"/>
              <a:gd name="connsiteY3" fmla="*/ 10000 h 10000"/>
              <a:gd name="connsiteX4" fmla="*/ 0 w 10000"/>
              <a:gd name="connsiteY4" fmla="*/ 10000 h 10000"/>
              <a:gd name="connsiteX5" fmla="*/ 0 w 10000"/>
              <a:gd name="connsiteY5" fmla="*/ 2000 h 10000"/>
              <a:gd name="connsiteX0" fmla="*/ 0 w 10000"/>
              <a:gd name="connsiteY0" fmla="*/ 2000 h 10000"/>
              <a:gd name="connsiteX1" fmla="*/ 1084 w 10000"/>
              <a:gd name="connsiteY1" fmla="*/ 841 h 10000"/>
              <a:gd name="connsiteX2" fmla="*/ 10000 w 10000"/>
              <a:gd name="connsiteY2" fmla="*/ 0 h 10000"/>
              <a:gd name="connsiteX3" fmla="*/ 10000 w 10000"/>
              <a:gd name="connsiteY3" fmla="*/ 10000 h 10000"/>
              <a:gd name="connsiteX4" fmla="*/ 0 w 10000"/>
              <a:gd name="connsiteY4" fmla="*/ 10000 h 10000"/>
              <a:gd name="connsiteX5" fmla="*/ 0 w 10000"/>
              <a:gd name="connsiteY5" fmla="*/ 2000 h 10000"/>
              <a:gd name="connsiteX0" fmla="*/ 22 w 10022"/>
              <a:gd name="connsiteY0" fmla="*/ 2561 h 10561"/>
              <a:gd name="connsiteX1" fmla="*/ 1106 w 10022"/>
              <a:gd name="connsiteY1" fmla="*/ 1402 h 10561"/>
              <a:gd name="connsiteX2" fmla="*/ 10022 w 10022"/>
              <a:gd name="connsiteY2" fmla="*/ 561 h 10561"/>
              <a:gd name="connsiteX3" fmla="*/ 10022 w 10022"/>
              <a:gd name="connsiteY3" fmla="*/ 10561 h 10561"/>
              <a:gd name="connsiteX4" fmla="*/ 22 w 10022"/>
              <a:gd name="connsiteY4" fmla="*/ 10561 h 10561"/>
              <a:gd name="connsiteX5" fmla="*/ 22 w 10022"/>
              <a:gd name="connsiteY5" fmla="*/ 2561 h 10561"/>
              <a:gd name="connsiteX0" fmla="*/ 0 w 10000"/>
              <a:gd name="connsiteY0" fmla="*/ 2518 h 10518"/>
              <a:gd name="connsiteX1" fmla="*/ 5418 w 10000"/>
              <a:gd name="connsiteY1" fmla="*/ 1630 h 10518"/>
              <a:gd name="connsiteX2" fmla="*/ 10000 w 10000"/>
              <a:gd name="connsiteY2" fmla="*/ 518 h 10518"/>
              <a:gd name="connsiteX3" fmla="*/ 10000 w 10000"/>
              <a:gd name="connsiteY3" fmla="*/ 10518 h 10518"/>
              <a:gd name="connsiteX4" fmla="*/ 0 w 10000"/>
              <a:gd name="connsiteY4" fmla="*/ 10518 h 10518"/>
              <a:gd name="connsiteX5" fmla="*/ 0 w 10000"/>
              <a:gd name="connsiteY5" fmla="*/ 2518 h 10518"/>
              <a:gd name="connsiteX0" fmla="*/ 0 w 10000"/>
              <a:gd name="connsiteY0" fmla="*/ 2578 h 10578"/>
              <a:gd name="connsiteX1" fmla="*/ 2464 w 10000"/>
              <a:gd name="connsiteY1" fmla="*/ 1325 h 10578"/>
              <a:gd name="connsiteX2" fmla="*/ 10000 w 10000"/>
              <a:gd name="connsiteY2" fmla="*/ 578 h 10578"/>
              <a:gd name="connsiteX3" fmla="*/ 10000 w 10000"/>
              <a:gd name="connsiteY3" fmla="*/ 10578 h 10578"/>
              <a:gd name="connsiteX4" fmla="*/ 0 w 10000"/>
              <a:gd name="connsiteY4" fmla="*/ 10578 h 10578"/>
              <a:gd name="connsiteX5" fmla="*/ 0 w 10000"/>
              <a:gd name="connsiteY5" fmla="*/ 2578 h 10578"/>
              <a:gd name="connsiteX0" fmla="*/ 0 w 10000"/>
              <a:gd name="connsiteY0" fmla="*/ 2485 h 10485"/>
              <a:gd name="connsiteX1" fmla="*/ 10000 w 10000"/>
              <a:gd name="connsiteY1" fmla="*/ 485 h 10485"/>
              <a:gd name="connsiteX2" fmla="*/ 10000 w 10000"/>
              <a:gd name="connsiteY2" fmla="*/ 10485 h 10485"/>
              <a:gd name="connsiteX3" fmla="*/ 0 w 10000"/>
              <a:gd name="connsiteY3" fmla="*/ 10485 h 10485"/>
              <a:gd name="connsiteX4" fmla="*/ 0 w 10000"/>
              <a:gd name="connsiteY4" fmla="*/ 2485 h 10485"/>
              <a:gd name="connsiteX0" fmla="*/ 0 w 10000"/>
              <a:gd name="connsiteY0" fmla="*/ 200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2000 h 10000"/>
              <a:gd name="connsiteX0" fmla="*/ 26 w 10026"/>
              <a:gd name="connsiteY0" fmla="*/ 2000 h 10000"/>
              <a:gd name="connsiteX1" fmla="*/ 10026 w 10026"/>
              <a:gd name="connsiteY1" fmla="*/ 0 h 10000"/>
              <a:gd name="connsiteX2" fmla="*/ 10026 w 10026"/>
              <a:gd name="connsiteY2" fmla="*/ 10000 h 10000"/>
              <a:gd name="connsiteX3" fmla="*/ 26 w 10026"/>
              <a:gd name="connsiteY3" fmla="*/ 10000 h 10000"/>
              <a:gd name="connsiteX4" fmla="*/ 26 w 10026"/>
              <a:gd name="connsiteY4" fmla="*/ 2000 h 10000"/>
              <a:gd name="connsiteX0" fmla="*/ 4 w 10004"/>
              <a:gd name="connsiteY0" fmla="*/ 2000 h 10000"/>
              <a:gd name="connsiteX1" fmla="*/ 10004 w 10004"/>
              <a:gd name="connsiteY1" fmla="*/ 0 h 10000"/>
              <a:gd name="connsiteX2" fmla="*/ 10004 w 10004"/>
              <a:gd name="connsiteY2" fmla="*/ 10000 h 10000"/>
              <a:gd name="connsiteX3" fmla="*/ 4 w 10004"/>
              <a:gd name="connsiteY3" fmla="*/ 10000 h 10000"/>
              <a:gd name="connsiteX4" fmla="*/ 4 w 10004"/>
              <a:gd name="connsiteY4" fmla="*/ 2000 h 10000"/>
              <a:gd name="connsiteX0" fmla="*/ 3 w 10003"/>
              <a:gd name="connsiteY0" fmla="*/ 2000 h 10000"/>
              <a:gd name="connsiteX1" fmla="*/ 10003 w 10003"/>
              <a:gd name="connsiteY1" fmla="*/ 0 h 10000"/>
              <a:gd name="connsiteX2" fmla="*/ 10003 w 10003"/>
              <a:gd name="connsiteY2" fmla="*/ 10000 h 10000"/>
              <a:gd name="connsiteX3" fmla="*/ 3 w 10003"/>
              <a:gd name="connsiteY3" fmla="*/ 10000 h 10000"/>
              <a:gd name="connsiteX4" fmla="*/ 3 w 10003"/>
              <a:gd name="connsiteY4" fmla="*/ 2000 h 10000"/>
              <a:gd name="connsiteX0" fmla="*/ 73 w 10073"/>
              <a:gd name="connsiteY0" fmla="*/ 2000 h 10000"/>
              <a:gd name="connsiteX1" fmla="*/ 10073 w 10073"/>
              <a:gd name="connsiteY1" fmla="*/ 0 h 10000"/>
              <a:gd name="connsiteX2" fmla="*/ 10073 w 10073"/>
              <a:gd name="connsiteY2" fmla="*/ 10000 h 10000"/>
              <a:gd name="connsiteX3" fmla="*/ 73 w 10073"/>
              <a:gd name="connsiteY3" fmla="*/ 10000 h 10000"/>
              <a:gd name="connsiteX4" fmla="*/ 73 w 10073"/>
              <a:gd name="connsiteY4" fmla="*/ 2000 h 10000"/>
              <a:gd name="connsiteX0" fmla="*/ 122 w 10122"/>
              <a:gd name="connsiteY0" fmla="*/ 2000 h 10000"/>
              <a:gd name="connsiteX1" fmla="*/ 10122 w 10122"/>
              <a:gd name="connsiteY1" fmla="*/ 0 h 10000"/>
              <a:gd name="connsiteX2" fmla="*/ 10122 w 10122"/>
              <a:gd name="connsiteY2" fmla="*/ 10000 h 10000"/>
              <a:gd name="connsiteX3" fmla="*/ 122 w 10122"/>
              <a:gd name="connsiteY3" fmla="*/ 10000 h 10000"/>
              <a:gd name="connsiteX4" fmla="*/ 122 w 10122"/>
              <a:gd name="connsiteY4" fmla="*/ 2000 h 10000"/>
              <a:gd name="connsiteX0" fmla="*/ 122 w 10122"/>
              <a:gd name="connsiteY0" fmla="*/ 2000 h 10000"/>
              <a:gd name="connsiteX1" fmla="*/ 10122 w 10122"/>
              <a:gd name="connsiteY1" fmla="*/ 0 h 10000"/>
              <a:gd name="connsiteX2" fmla="*/ 10122 w 10122"/>
              <a:gd name="connsiteY2" fmla="*/ 10000 h 10000"/>
              <a:gd name="connsiteX3" fmla="*/ 122 w 10122"/>
              <a:gd name="connsiteY3" fmla="*/ 10000 h 10000"/>
              <a:gd name="connsiteX4" fmla="*/ 122 w 10122"/>
              <a:gd name="connsiteY4" fmla="*/ 2000 h 10000"/>
              <a:gd name="connsiteX0" fmla="*/ 32 w 10032"/>
              <a:gd name="connsiteY0" fmla="*/ 2000 h 10000"/>
              <a:gd name="connsiteX1" fmla="*/ 10032 w 10032"/>
              <a:gd name="connsiteY1" fmla="*/ 0 h 10000"/>
              <a:gd name="connsiteX2" fmla="*/ 10032 w 10032"/>
              <a:gd name="connsiteY2" fmla="*/ 10000 h 10000"/>
              <a:gd name="connsiteX3" fmla="*/ 32 w 10032"/>
              <a:gd name="connsiteY3" fmla="*/ 10000 h 10000"/>
              <a:gd name="connsiteX4" fmla="*/ 32 w 10032"/>
              <a:gd name="connsiteY4" fmla="*/ 2000 h 10000"/>
              <a:gd name="connsiteX0" fmla="*/ 26 w 10026"/>
              <a:gd name="connsiteY0" fmla="*/ 2000 h 10000"/>
              <a:gd name="connsiteX1" fmla="*/ 10026 w 10026"/>
              <a:gd name="connsiteY1" fmla="*/ 0 h 10000"/>
              <a:gd name="connsiteX2" fmla="*/ 10026 w 10026"/>
              <a:gd name="connsiteY2" fmla="*/ 10000 h 10000"/>
              <a:gd name="connsiteX3" fmla="*/ 26 w 10026"/>
              <a:gd name="connsiteY3" fmla="*/ 10000 h 10000"/>
              <a:gd name="connsiteX4" fmla="*/ 26 w 10026"/>
              <a:gd name="connsiteY4" fmla="*/ 2000 h 10000"/>
              <a:gd name="connsiteX0" fmla="*/ 15 w 10015"/>
              <a:gd name="connsiteY0" fmla="*/ 2000 h 10000"/>
              <a:gd name="connsiteX1" fmla="*/ 10015 w 10015"/>
              <a:gd name="connsiteY1" fmla="*/ 0 h 10000"/>
              <a:gd name="connsiteX2" fmla="*/ 10015 w 10015"/>
              <a:gd name="connsiteY2" fmla="*/ 10000 h 10000"/>
              <a:gd name="connsiteX3" fmla="*/ 15 w 10015"/>
              <a:gd name="connsiteY3" fmla="*/ 10000 h 10000"/>
              <a:gd name="connsiteX4" fmla="*/ 15 w 10015"/>
              <a:gd name="connsiteY4" fmla="*/ 2000 h 10000"/>
              <a:gd name="connsiteX0" fmla="*/ 52 w 10052"/>
              <a:gd name="connsiteY0" fmla="*/ 2000 h 10000"/>
              <a:gd name="connsiteX1" fmla="*/ 10052 w 10052"/>
              <a:gd name="connsiteY1" fmla="*/ 0 h 10000"/>
              <a:gd name="connsiteX2" fmla="*/ 10052 w 10052"/>
              <a:gd name="connsiteY2" fmla="*/ 10000 h 10000"/>
              <a:gd name="connsiteX3" fmla="*/ 52 w 10052"/>
              <a:gd name="connsiteY3" fmla="*/ 10000 h 10000"/>
              <a:gd name="connsiteX4" fmla="*/ 52 w 10052"/>
              <a:gd name="connsiteY4" fmla="*/ 2000 h 10000"/>
              <a:gd name="connsiteX0" fmla="*/ 77 w 10077"/>
              <a:gd name="connsiteY0" fmla="*/ 2000 h 10000"/>
              <a:gd name="connsiteX1" fmla="*/ 10077 w 10077"/>
              <a:gd name="connsiteY1" fmla="*/ 0 h 10000"/>
              <a:gd name="connsiteX2" fmla="*/ 10077 w 10077"/>
              <a:gd name="connsiteY2" fmla="*/ 10000 h 10000"/>
              <a:gd name="connsiteX3" fmla="*/ 77 w 10077"/>
              <a:gd name="connsiteY3" fmla="*/ 10000 h 10000"/>
              <a:gd name="connsiteX4" fmla="*/ 77 w 10077"/>
              <a:gd name="connsiteY4" fmla="*/ 2000 h 10000"/>
              <a:gd name="connsiteX0" fmla="*/ 66 w 10066"/>
              <a:gd name="connsiteY0" fmla="*/ 2000 h 10000"/>
              <a:gd name="connsiteX1" fmla="*/ 10066 w 10066"/>
              <a:gd name="connsiteY1" fmla="*/ 0 h 10000"/>
              <a:gd name="connsiteX2" fmla="*/ 10066 w 10066"/>
              <a:gd name="connsiteY2" fmla="*/ 10000 h 10000"/>
              <a:gd name="connsiteX3" fmla="*/ 66 w 10066"/>
              <a:gd name="connsiteY3" fmla="*/ 10000 h 10000"/>
              <a:gd name="connsiteX4" fmla="*/ 66 w 10066"/>
              <a:gd name="connsiteY4" fmla="*/ 2000 h 10000"/>
              <a:gd name="connsiteX0" fmla="*/ 66 w 10066"/>
              <a:gd name="connsiteY0" fmla="*/ 2000 h 10000"/>
              <a:gd name="connsiteX1" fmla="*/ 10066 w 10066"/>
              <a:gd name="connsiteY1" fmla="*/ 0 h 10000"/>
              <a:gd name="connsiteX2" fmla="*/ 10066 w 10066"/>
              <a:gd name="connsiteY2" fmla="*/ 10000 h 10000"/>
              <a:gd name="connsiteX3" fmla="*/ 66 w 10066"/>
              <a:gd name="connsiteY3" fmla="*/ 10000 h 10000"/>
              <a:gd name="connsiteX4" fmla="*/ 66 w 10066"/>
              <a:gd name="connsiteY4" fmla="*/ 2000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66" h="10000">
                <a:moveTo>
                  <a:pt x="66" y="2000"/>
                </a:moveTo>
                <a:cubicBezTo>
                  <a:pt x="-531" y="642"/>
                  <a:pt x="2983" y="631"/>
                  <a:pt x="10066" y="0"/>
                </a:cubicBezTo>
                <a:lnTo>
                  <a:pt x="10066" y="10000"/>
                </a:lnTo>
                <a:lnTo>
                  <a:pt x="66" y="10000"/>
                </a:lnTo>
                <a:lnTo>
                  <a:pt x="66" y="2000"/>
                </a:lnTo>
                <a:close/>
              </a:path>
            </a:pathLst>
          </a:custGeom>
          <a:solidFill>
            <a:srgbClr val="7D1C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nvGrpSpPr>
          <p:cNvPr id="4" name="グループ化 3">
            <a:extLst>
              <a:ext uri="{FF2B5EF4-FFF2-40B4-BE49-F238E27FC236}">
                <a16:creationId xmlns:a16="http://schemas.microsoft.com/office/drawing/2014/main" id="{E55907E5-BCB1-409B-ADF3-46B5E407ADF4}"/>
              </a:ext>
            </a:extLst>
          </p:cNvPr>
          <p:cNvGrpSpPr/>
          <p:nvPr userDrawn="1"/>
        </p:nvGrpSpPr>
        <p:grpSpPr>
          <a:xfrm>
            <a:off x="1" y="7561590"/>
            <a:ext cx="5406629" cy="122400"/>
            <a:chOff x="-1" y="3447985"/>
            <a:chExt cx="5406629" cy="122400"/>
          </a:xfrm>
        </p:grpSpPr>
        <p:sp>
          <p:nvSpPr>
            <p:cNvPr id="5" name="フローチャート: 手操作入力 12">
              <a:extLst>
                <a:ext uri="{FF2B5EF4-FFF2-40B4-BE49-F238E27FC236}">
                  <a16:creationId xmlns:a16="http://schemas.microsoft.com/office/drawing/2014/main" id="{4C75D4BC-9860-4422-ADC0-009D740A0CE6}"/>
                </a:ext>
              </a:extLst>
            </p:cNvPr>
            <p:cNvSpPr/>
            <p:nvPr/>
          </p:nvSpPr>
          <p:spPr>
            <a:xfrm rot="16200000" flipV="1">
              <a:off x="4269261" y="2433017"/>
              <a:ext cx="121690" cy="2153045"/>
            </a:xfrm>
            <a:custGeom>
              <a:avLst/>
              <a:gdLst>
                <a:gd name="connsiteX0" fmla="*/ 0 w 10000"/>
                <a:gd name="connsiteY0" fmla="*/ 200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2000 h 10000"/>
                <a:gd name="connsiteX0" fmla="*/ 0 w 10000"/>
                <a:gd name="connsiteY0" fmla="*/ 2000 h 10000"/>
                <a:gd name="connsiteX1" fmla="*/ 4826 w 10000"/>
                <a:gd name="connsiteY1" fmla="*/ 1051 h 10000"/>
                <a:gd name="connsiteX2" fmla="*/ 10000 w 10000"/>
                <a:gd name="connsiteY2" fmla="*/ 0 h 10000"/>
                <a:gd name="connsiteX3" fmla="*/ 10000 w 10000"/>
                <a:gd name="connsiteY3" fmla="*/ 10000 h 10000"/>
                <a:gd name="connsiteX4" fmla="*/ 0 w 10000"/>
                <a:gd name="connsiteY4" fmla="*/ 10000 h 10000"/>
                <a:gd name="connsiteX5" fmla="*/ 0 w 10000"/>
                <a:gd name="connsiteY5" fmla="*/ 2000 h 10000"/>
                <a:gd name="connsiteX0" fmla="*/ 0 w 10000"/>
                <a:gd name="connsiteY0" fmla="*/ 2000 h 10000"/>
                <a:gd name="connsiteX1" fmla="*/ 1084 w 10000"/>
                <a:gd name="connsiteY1" fmla="*/ 841 h 10000"/>
                <a:gd name="connsiteX2" fmla="*/ 10000 w 10000"/>
                <a:gd name="connsiteY2" fmla="*/ 0 h 10000"/>
                <a:gd name="connsiteX3" fmla="*/ 10000 w 10000"/>
                <a:gd name="connsiteY3" fmla="*/ 10000 h 10000"/>
                <a:gd name="connsiteX4" fmla="*/ 0 w 10000"/>
                <a:gd name="connsiteY4" fmla="*/ 10000 h 10000"/>
                <a:gd name="connsiteX5" fmla="*/ 0 w 10000"/>
                <a:gd name="connsiteY5" fmla="*/ 2000 h 10000"/>
                <a:gd name="connsiteX0" fmla="*/ 22 w 10022"/>
                <a:gd name="connsiteY0" fmla="*/ 2561 h 10561"/>
                <a:gd name="connsiteX1" fmla="*/ 1106 w 10022"/>
                <a:gd name="connsiteY1" fmla="*/ 1402 h 10561"/>
                <a:gd name="connsiteX2" fmla="*/ 10022 w 10022"/>
                <a:gd name="connsiteY2" fmla="*/ 561 h 10561"/>
                <a:gd name="connsiteX3" fmla="*/ 10022 w 10022"/>
                <a:gd name="connsiteY3" fmla="*/ 10561 h 10561"/>
                <a:gd name="connsiteX4" fmla="*/ 22 w 10022"/>
                <a:gd name="connsiteY4" fmla="*/ 10561 h 10561"/>
                <a:gd name="connsiteX5" fmla="*/ 22 w 10022"/>
                <a:gd name="connsiteY5" fmla="*/ 2561 h 10561"/>
                <a:gd name="connsiteX0" fmla="*/ 0 w 10000"/>
                <a:gd name="connsiteY0" fmla="*/ 2518 h 10518"/>
                <a:gd name="connsiteX1" fmla="*/ 5418 w 10000"/>
                <a:gd name="connsiteY1" fmla="*/ 1630 h 10518"/>
                <a:gd name="connsiteX2" fmla="*/ 10000 w 10000"/>
                <a:gd name="connsiteY2" fmla="*/ 518 h 10518"/>
                <a:gd name="connsiteX3" fmla="*/ 10000 w 10000"/>
                <a:gd name="connsiteY3" fmla="*/ 10518 h 10518"/>
                <a:gd name="connsiteX4" fmla="*/ 0 w 10000"/>
                <a:gd name="connsiteY4" fmla="*/ 10518 h 10518"/>
                <a:gd name="connsiteX5" fmla="*/ 0 w 10000"/>
                <a:gd name="connsiteY5" fmla="*/ 2518 h 10518"/>
                <a:gd name="connsiteX0" fmla="*/ 0 w 10000"/>
                <a:gd name="connsiteY0" fmla="*/ 2578 h 10578"/>
                <a:gd name="connsiteX1" fmla="*/ 2464 w 10000"/>
                <a:gd name="connsiteY1" fmla="*/ 1325 h 10578"/>
                <a:gd name="connsiteX2" fmla="*/ 10000 w 10000"/>
                <a:gd name="connsiteY2" fmla="*/ 578 h 10578"/>
                <a:gd name="connsiteX3" fmla="*/ 10000 w 10000"/>
                <a:gd name="connsiteY3" fmla="*/ 10578 h 10578"/>
                <a:gd name="connsiteX4" fmla="*/ 0 w 10000"/>
                <a:gd name="connsiteY4" fmla="*/ 10578 h 10578"/>
                <a:gd name="connsiteX5" fmla="*/ 0 w 10000"/>
                <a:gd name="connsiteY5" fmla="*/ 2578 h 10578"/>
                <a:gd name="connsiteX0" fmla="*/ 0 w 10000"/>
                <a:gd name="connsiteY0" fmla="*/ 2485 h 10485"/>
                <a:gd name="connsiteX1" fmla="*/ 10000 w 10000"/>
                <a:gd name="connsiteY1" fmla="*/ 485 h 10485"/>
                <a:gd name="connsiteX2" fmla="*/ 10000 w 10000"/>
                <a:gd name="connsiteY2" fmla="*/ 10485 h 10485"/>
                <a:gd name="connsiteX3" fmla="*/ 0 w 10000"/>
                <a:gd name="connsiteY3" fmla="*/ 10485 h 10485"/>
                <a:gd name="connsiteX4" fmla="*/ 0 w 10000"/>
                <a:gd name="connsiteY4" fmla="*/ 2485 h 10485"/>
                <a:gd name="connsiteX0" fmla="*/ 0 w 10000"/>
                <a:gd name="connsiteY0" fmla="*/ 200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2000 h 10000"/>
                <a:gd name="connsiteX0" fmla="*/ 26 w 10026"/>
                <a:gd name="connsiteY0" fmla="*/ 2000 h 10000"/>
                <a:gd name="connsiteX1" fmla="*/ 10026 w 10026"/>
                <a:gd name="connsiteY1" fmla="*/ 0 h 10000"/>
                <a:gd name="connsiteX2" fmla="*/ 10026 w 10026"/>
                <a:gd name="connsiteY2" fmla="*/ 10000 h 10000"/>
                <a:gd name="connsiteX3" fmla="*/ 26 w 10026"/>
                <a:gd name="connsiteY3" fmla="*/ 10000 h 10000"/>
                <a:gd name="connsiteX4" fmla="*/ 26 w 10026"/>
                <a:gd name="connsiteY4" fmla="*/ 2000 h 10000"/>
                <a:gd name="connsiteX0" fmla="*/ 4 w 10004"/>
                <a:gd name="connsiteY0" fmla="*/ 2000 h 10000"/>
                <a:gd name="connsiteX1" fmla="*/ 10004 w 10004"/>
                <a:gd name="connsiteY1" fmla="*/ 0 h 10000"/>
                <a:gd name="connsiteX2" fmla="*/ 10004 w 10004"/>
                <a:gd name="connsiteY2" fmla="*/ 10000 h 10000"/>
                <a:gd name="connsiteX3" fmla="*/ 4 w 10004"/>
                <a:gd name="connsiteY3" fmla="*/ 10000 h 10000"/>
                <a:gd name="connsiteX4" fmla="*/ 4 w 10004"/>
                <a:gd name="connsiteY4" fmla="*/ 2000 h 10000"/>
                <a:gd name="connsiteX0" fmla="*/ 3 w 10003"/>
                <a:gd name="connsiteY0" fmla="*/ 2000 h 10000"/>
                <a:gd name="connsiteX1" fmla="*/ 10003 w 10003"/>
                <a:gd name="connsiteY1" fmla="*/ 0 h 10000"/>
                <a:gd name="connsiteX2" fmla="*/ 10003 w 10003"/>
                <a:gd name="connsiteY2" fmla="*/ 10000 h 10000"/>
                <a:gd name="connsiteX3" fmla="*/ 3 w 10003"/>
                <a:gd name="connsiteY3" fmla="*/ 10000 h 10000"/>
                <a:gd name="connsiteX4" fmla="*/ 3 w 10003"/>
                <a:gd name="connsiteY4" fmla="*/ 2000 h 10000"/>
                <a:gd name="connsiteX0" fmla="*/ 73 w 10073"/>
                <a:gd name="connsiteY0" fmla="*/ 2000 h 10000"/>
                <a:gd name="connsiteX1" fmla="*/ 10073 w 10073"/>
                <a:gd name="connsiteY1" fmla="*/ 0 h 10000"/>
                <a:gd name="connsiteX2" fmla="*/ 10073 w 10073"/>
                <a:gd name="connsiteY2" fmla="*/ 10000 h 10000"/>
                <a:gd name="connsiteX3" fmla="*/ 73 w 10073"/>
                <a:gd name="connsiteY3" fmla="*/ 10000 h 10000"/>
                <a:gd name="connsiteX4" fmla="*/ 73 w 10073"/>
                <a:gd name="connsiteY4" fmla="*/ 2000 h 10000"/>
                <a:gd name="connsiteX0" fmla="*/ 122 w 10122"/>
                <a:gd name="connsiteY0" fmla="*/ 2000 h 10000"/>
                <a:gd name="connsiteX1" fmla="*/ 10122 w 10122"/>
                <a:gd name="connsiteY1" fmla="*/ 0 h 10000"/>
                <a:gd name="connsiteX2" fmla="*/ 10122 w 10122"/>
                <a:gd name="connsiteY2" fmla="*/ 10000 h 10000"/>
                <a:gd name="connsiteX3" fmla="*/ 122 w 10122"/>
                <a:gd name="connsiteY3" fmla="*/ 10000 h 10000"/>
                <a:gd name="connsiteX4" fmla="*/ 122 w 10122"/>
                <a:gd name="connsiteY4" fmla="*/ 2000 h 10000"/>
                <a:gd name="connsiteX0" fmla="*/ 122 w 10122"/>
                <a:gd name="connsiteY0" fmla="*/ 2000 h 10000"/>
                <a:gd name="connsiteX1" fmla="*/ 10122 w 10122"/>
                <a:gd name="connsiteY1" fmla="*/ 0 h 10000"/>
                <a:gd name="connsiteX2" fmla="*/ 10122 w 10122"/>
                <a:gd name="connsiteY2" fmla="*/ 10000 h 10000"/>
                <a:gd name="connsiteX3" fmla="*/ 122 w 10122"/>
                <a:gd name="connsiteY3" fmla="*/ 10000 h 10000"/>
                <a:gd name="connsiteX4" fmla="*/ 122 w 10122"/>
                <a:gd name="connsiteY4" fmla="*/ 2000 h 10000"/>
                <a:gd name="connsiteX0" fmla="*/ 32 w 10032"/>
                <a:gd name="connsiteY0" fmla="*/ 2000 h 10000"/>
                <a:gd name="connsiteX1" fmla="*/ 10032 w 10032"/>
                <a:gd name="connsiteY1" fmla="*/ 0 h 10000"/>
                <a:gd name="connsiteX2" fmla="*/ 10032 w 10032"/>
                <a:gd name="connsiteY2" fmla="*/ 10000 h 10000"/>
                <a:gd name="connsiteX3" fmla="*/ 32 w 10032"/>
                <a:gd name="connsiteY3" fmla="*/ 10000 h 10000"/>
                <a:gd name="connsiteX4" fmla="*/ 32 w 10032"/>
                <a:gd name="connsiteY4" fmla="*/ 2000 h 10000"/>
                <a:gd name="connsiteX0" fmla="*/ 26 w 10026"/>
                <a:gd name="connsiteY0" fmla="*/ 2000 h 10000"/>
                <a:gd name="connsiteX1" fmla="*/ 10026 w 10026"/>
                <a:gd name="connsiteY1" fmla="*/ 0 h 10000"/>
                <a:gd name="connsiteX2" fmla="*/ 10026 w 10026"/>
                <a:gd name="connsiteY2" fmla="*/ 10000 h 10000"/>
                <a:gd name="connsiteX3" fmla="*/ 26 w 10026"/>
                <a:gd name="connsiteY3" fmla="*/ 10000 h 10000"/>
                <a:gd name="connsiteX4" fmla="*/ 26 w 10026"/>
                <a:gd name="connsiteY4" fmla="*/ 2000 h 10000"/>
                <a:gd name="connsiteX0" fmla="*/ 15 w 10015"/>
                <a:gd name="connsiteY0" fmla="*/ 2000 h 10000"/>
                <a:gd name="connsiteX1" fmla="*/ 10015 w 10015"/>
                <a:gd name="connsiteY1" fmla="*/ 0 h 10000"/>
                <a:gd name="connsiteX2" fmla="*/ 10015 w 10015"/>
                <a:gd name="connsiteY2" fmla="*/ 10000 h 10000"/>
                <a:gd name="connsiteX3" fmla="*/ 15 w 10015"/>
                <a:gd name="connsiteY3" fmla="*/ 10000 h 10000"/>
                <a:gd name="connsiteX4" fmla="*/ 15 w 10015"/>
                <a:gd name="connsiteY4" fmla="*/ 2000 h 10000"/>
                <a:gd name="connsiteX0" fmla="*/ 52 w 10052"/>
                <a:gd name="connsiteY0" fmla="*/ 2000 h 10000"/>
                <a:gd name="connsiteX1" fmla="*/ 10052 w 10052"/>
                <a:gd name="connsiteY1" fmla="*/ 0 h 10000"/>
                <a:gd name="connsiteX2" fmla="*/ 10052 w 10052"/>
                <a:gd name="connsiteY2" fmla="*/ 10000 h 10000"/>
                <a:gd name="connsiteX3" fmla="*/ 52 w 10052"/>
                <a:gd name="connsiteY3" fmla="*/ 10000 h 10000"/>
                <a:gd name="connsiteX4" fmla="*/ 52 w 10052"/>
                <a:gd name="connsiteY4" fmla="*/ 2000 h 10000"/>
                <a:gd name="connsiteX0" fmla="*/ 77 w 10077"/>
                <a:gd name="connsiteY0" fmla="*/ 2000 h 10000"/>
                <a:gd name="connsiteX1" fmla="*/ 10077 w 10077"/>
                <a:gd name="connsiteY1" fmla="*/ 0 h 10000"/>
                <a:gd name="connsiteX2" fmla="*/ 10077 w 10077"/>
                <a:gd name="connsiteY2" fmla="*/ 10000 h 10000"/>
                <a:gd name="connsiteX3" fmla="*/ 77 w 10077"/>
                <a:gd name="connsiteY3" fmla="*/ 10000 h 10000"/>
                <a:gd name="connsiteX4" fmla="*/ 77 w 10077"/>
                <a:gd name="connsiteY4" fmla="*/ 2000 h 10000"/>
                <a:gd name="connsiteX0" fmla="*/ 66 w 10066"/>
                <a:gd name="connsiteY0" fmla="*/ 2000 h 10000"/>
                <a:gd name="connsiteX1" fmla="*/ 10066 w 10066"/>
                <a:gd name="connsiteY1" fmla="*/ 0 h 10000"/>
                <a:gd name="connsiteX2" fmla="*/ 10066 w 10066"/>
                <a:gd name="connsiteY2" fmla="*/ 10000 h 10000"/>
                <a:gd name="connsiteX3" fmla="*/ 66 w 10066"/>
                <a:gd name="connsiteY3" fmla="*/ 10000 h 10000"/>
                <a:gd name="connsiteX4" fmla="*/ 66 w 10066"/>
                <a:gd name="connsiteY4" fmla="*/ 2000 h 10000"/>
                <a:gd name="connsiteX0" fmla="*/ 66 w 10066"/>
                <a:gd name="connsiteY0" fmla="*/ 2000 h 10000"/>
                <a:gd name="connsiteX1" fmla="*/ 10066 w 10066"/>
                <a:gd name="connsiteY1" fmla="*/ 0 h 10000"/>
                <a:gd name="connsiteX2" fmla="*/ 10066 w 10066"/>
                <a:gd name="connsiteY2" fmla="*/ 10000 h 10000"/>
                <a:gd name="connsiteX3" fmla="*/ 66 w 10066"/>
                <a:gd name="connsiteY3" fmla="*/ 10000 h 10000"/>
                <a:gd name="connsiteX4" fmla="*/ 66 w 10066"/>
                <a:gd name="connsiteY4" fmla="*/ 2000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66" h="10000">
                  <a:moveTo>
                    <a:pt x="66" y="2000"/>
                  </a:moveTo>
                  <a:cubicBezTo>
                    <a:pt x="-531" y="642"/>
                    <a:pt x="2983" y="631"/>
                    <a:pt x="10066" y="0"/>
                  </a:cubicBezTo>
                  <a:lnTo>
                    <a:pt x="10066" y="10000"/>
                  </a:lnTo>
                  <a:lnTo>
                    <a:pt x="66" y="10000"/>
                  </a:lnTo>
                  <a:lnTo>
                    <a:pt x="66" y="2000"/>
                  </a:lnTo>
                  <a:close/>
                </a:path>
              </a:pathLst>
            </a:custGeom>
            <a:solidFill>
              <a:srgbClr val="CACF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6" name="正方形/長方形 5">
              <a:extLst>
                <a:ext uri="{FF2B5EF4-FFF2-40B4-BE49-F238E27FC236}">
                  <a16:creationId xmlns:a16="http://schemas.microsoft.com/office/drawing/2014/main" id="{D9FC0D82-9B29-42FC-97EF-688D50F90749}"/>
                </a:ext>
              </a:extLst>
            </p:cNvPr>
            <p:cNvSpPr/>
            <p:nvPr/>
          </p:nvSpPr>
          <p:spPr>
            <a:xfrm>
              <a:off x="-1" y="3447985"/>
              <a:ext cx="3312796" cy="122400"/>
            </a:xfrm>
            <a:prstGeom prst="rect">
              <a:avLst/>
            </a:prstGeom>
            <a:solidFill>
              <a:srgbClr val="CACF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grpSp>
        <p:nvGrpSpPr>
          <p:cNvPr id="7" name="グループ化 6">
            <a:extLst>
              <a:ext uri="{FF2B5EF4-FFF2-40B4-BE49-F238E27FC236}">
                <a16:creationId xmlns:a16="http://schemas.microsoft.com/office/drawing/2014/main" id="{A607BEC5-7072-4545-85CB-F197FC622CB7}"/>
              </a:ext>
            </a:extLst>
          </p:cNvPr>
          <p:cNvGrpSpPr/>
          <p:nvPr userDrawn="1"/>
        </p:nvGrpSpPr>
        <p:grpSpPr>
          <a:xfrm>
            <a:off x="-2" y="10317244"/>
            <a:ext cx="7559675" cy="374569"/>
            <a:chOff x="-2" y="10317244"/>
            <a:chExt cx="7559675" cy="374569"/>
          </a:xfrm>
        </p:grpSpPr>
        <p:sp>
          <p:nvSpPr>
            <p:cNvPr id="8" name="正方形/長方形 7">
              <a:extLst>
                <a:ext uri="{FF2B5EF4-FFF2-40B4-BE49-F238E27FC236}">
                  <a16:creationId xmlns:a16="http://schemas.microsoft.com/office/drawing/2014/main" id="{AEF352EE-93D2-41A6-B4C3-A7BD29942050}"/>
                </a:ext>
              </a:extLst>
            </p:cNvPr>
            <p:cNvSpPr/>
            <p:nvPr/>
          </p:nvSpPr>
          <p:spPr>
            <a:xfrm>
              <a:off x="-2" y="10438933"/>
              <a:ext cx="7559675" cy="252880"/>
            </a:xfrm>
            <a:prstGeom prst="rect">
              <a:avLst/>
            </a:prstGeom>
            <a:solidFill>
              <a:srgbClr val="7D1C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nvGrpSpPr>
            <p:cNvPr id="9" name="グループ化 8">
              <a:extLst>
                <a:ext uri="{FF2B5EF4-FFF2-40B4-BE49-F238E27FC236}">
                  <a16:creationId xmlns:a16="http://schemas.microsoft.com/office/drawing/2014/main" id="{781315D0-30F2-4928-820A-E9DEFEAD325A}"/>
                </a:ext>
              </a:extLst>
            </p:cNvPr>
            <p:cNvGrpSpPr/>
            <p:nvPr/>
          </p:nvGrpSpPr>
          <p:grpSpPr>
            <a:xfrm>
              <a:off x="0" y="10317244"/>
              <a:ext cx="7559672" cy="243380"/>
              <a:chOff x="0" y="10014055"/>
              <a:chExt cx="7559672" cy="243380"/>
            </a:xfrm>
          </p:grpSpPr>
          <p:grpSp>
            <p:nvGrpSpPr>
              <p:cNvPr id="10" name="グループ化 9">
                <a:extLst>
                  <a:ext uri="{FF2B5EF4-FFF2-40B4-BE49-F238E27FC236}">
                    <a16:creationId xmlns:a16="http://schemas.microsoft.com/office/drawing/2014/main" id="{7548C65C-C054-48C6-95ED-8E25CC642EE5}"/>
                  </a:ext>
                </a:extLst>
              </p:cNvPr>
              <p:cNvGrpSpPr/>
              <p:nvPr/>
            </p:nvGrpSpPr>
            <p:grpSpPr>
              <a:xfrm flipV="1">
                <a:off x="0" y="10014055"/>
                <a:ext cx="5406627" cy="122400"/>
                <a:chOff x="0" y="3425590"/>
                <a:chExt cx="5406627" cy="122400"/>
              </a:xfrm>
              <a:solidFill>
                <a:srgbClr val="CACFD2"/>
              </a:solidFill>
            </p:grpSpPr>
            <p:sp>
              <p:nvSpPr>
                <p:cNvPr id="12" name="フローチャート: 手操作入力 12">
                  <a:extLst>
                    <a:ext uri="{FF2B5EF4-FFF2-40B4-BE49-F238E27FC236}">
                      <a16:creationId xmlns:a16="http://schemas.microsoft.com/office/drawing/2014/main" id="{1D232C51-AE0D-4816-8113-AD3187783DDC}"/>
                    </a:ext>
                  </a:extLst>
                </p:cNvPr>
                <p:cNvSpPr/>
                <p:nvPr/>
              </p:nvSpPr>
              <p:spPr>
                <a:xfrm rot="16200000" flipV="1">
                  <a:off x="4269260" y="2410622"/>
                  <a:ext cx="121690" cy="2153045"/>
                </a:xfrm>
                <a:custGeom>
                  <a:avLst/>
                  <a:gdLst>
                    <a:gd name="connsiteX0" fmla="*/ 0 w 10000"/>
                    <a:gd name="connsiteY0" fmla="*/ 200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2000 h 10000"/>
                    <a:gd name="connsiteX0" fmla="*/ 0 w 10000"/>
                    <a:gd name="connsiteY0" fmla="*/ 2000 h 10000"/>
                    <a:gd name="connsiteX1" fmla="*/ 4826 w 10000"/>
                    <a:gd name="connsiteY1" fmla="*/ 1051 h 10000"/>
                    <a:gd name="connsiteX2" fmla="*/ 10000 w 10000"/>
                    <a:gd name="connsiteY2" fmla="*/ 0 h 10000"/>
                    <a:gd name="connsiteX3" fmla="*/ 10000 w 10000"/>
                    <a:gd name="connsiteY3" fmla="*/ 10000 h 10000"/>
                    <a:gd name="connsiteX4" fmla="*/ 0 w 10000"/>
                    <a:gd name="connsiteY4" fmla="*/ 10000 h 10000"/>
                    <a:gd name="connsiteX5" fmla="*/ 0 w 10000"/>
                    <a:gd name="connsiteY5" fmla="*/ 2000 h 10000"/>
                    <a:gd name="connsiteX0" fmla="*/ 0 w 10000"/>
                    <a:gd name="connsiteY0" fmla="*/ 2000 h 10000"/>
                    <a:gd name="connsiteX1" fmla="*/ 1084 w 10000"/>
                    <a:gd name="connsiteY1" fmla="*/ 841 h 10000"/>
                    <a:gd name="connsiteX2" fmla="*/ 10000 w 10000"/>
                    <a:gd name="connsiteY2" fmla="*/ 0 h 10000"/>
                    <a:gd name="connsiteX3" fmla="*/ 10000 w 10000"/>
                    <a:gd name="connsiteY3" fmla="*/ 10000 h 10000"/>
                    <a:gd name="connsiteX4" fmla="*/ 0 w 10000"/>
                    <a:gd name="connsiteY4" fmla="*/ 10000 h 10000"/>
                    <a:gd name="connsiteX5" fmla="*/ 0 w 10000"/>
                    <a:gd name="connsiteY5" fmla="*/ 2000 h 10000"/>
                    <a:gd name="connsiteX0" fmla="*/ 22 w 10022"/>
                    <a:gd name="connsiteY0" fmla="*/ 2561 h 10561"/>
                    <a:gd name="connsiteX1" fmla="*/ 1106 w 10022"/>
                    <a:gd name="connsiteY1" fmla="*/ 1402 h 10561"/>
                    <a:gd name="connsiteX2" fmla="*/ 10022 w 10022"/>
                    <a:gd name="connsiteY2" fmla="*/ 561 h 10561"/>
                    <a:gd name="connsiteX3" fmla="*/ 10022 w 10022"/>
                    <a:gd name="connsiteY3" fmla="*/ 10561 h 10561"/>
                    <a:gd name="connsiteX4" fmla="*/ 22 w 10022"/>
                    <a:gd name="connsiteY4" fmla="*/ 10561 h 10561"/>
                    <a:gd name="connsiteX5" fmla="*/ 22 w 10022"/>
                    <a:gd name="connsiteY5" fmla="*/ 2561 h 10561"/>
                    <a:gd name="connsiteX0" fmla="*/ 0 w 10000"/>
                    <a:gd name="connsiteY0" fmla="*/ 2518 h 10518"/>
                    <a:gd name="connsiteX1" fmla="*/ 5418 w 10000"/>
                    <a:gd name="connsiteY1" fmla="*/ 1630 h 10518"/>
                    <a:gd name="connsiteX2" fmla="*/ 10000 w 10000"/>
                    <a:gd name="connsiteY2" fmla="*/ 518 h 10518"/>
                    <a:gd name="connsiteX3" fmla="*/ 10000 w 10000"/>
                    <a:gd name="connsiteY3" fmla="*/ 10518 h 10518"/>
                    <a:gd name="connsiteX4" fmla="*/ 0 w 10000"/>
                    <a:gd name="connsiteY4" fmla="*/ 10518 h 10518"/>
                    <a:gd name="connsiteX5" fmla="*/ 0 w 10000"/>
                    <a:gd name="connsiteY5" fmla="*/ 2518 h 10518"/>
                    <a:gd name="connsiteX0" fmla="*/ 0 w 10000"/>
                    <a:gd name="connsiteY0" fmla="*/ 2578 h 10578"/>
                    <a:gd name="connsiteX1" fmla="*/ 2464 w 10000"/>
                    <a:gd name="connsiteY1" fmla="*/ 1325 h 10578"/>
                    <a:gd name="connsiteX2" fmla="*/ 10000 w 10000"/>
                    <a:gd name="connsiteY2" fmla="*/ 578 h 10578"/>
                    <a:gd name="connsiteX3" fmla="*/ 10000 w 10000"/>
                    <a:gd name="connsiteY3" fmla="*/ 10578 h 10578"/>
                    <a:gd name="connsiteX4" fmla="*/ 0 w 10000"/>
                    <a:gd name="connsiteY4" fmla="*/ 10578 h 10578"/>
                    <a:gd name="connsiteX5" fmla="*/ 0 w 10000"/>
                    <a:gd name="connsiteY5" fmla="*/ 2578 h 10578"/>
                    <a:gd name="connsiteX0" fmla="*/ 0 w 10000"/>
                    <a:gd name="connsiteY0" fmla="*/ 2485 h 10485"/>
                    <a:gd name="connsiteX1" fmla="*/ 10000 w 10000"/>
                    <a:gd name="connsiteY1" fmla="*/ 485 h 10485"/>
                    <a:gd name="connsiteX2" fmla="*/ 10000 w 10000"/>
                    <a:gd name="connsiteY2" fmla="*/ 10485 h 10485"/>
                    <a:gd name="connsiteX3" fmla="*/ 0 w 10000"/>
                    <a:gd name="connsiteY3" fmla="*/ 10485 h 10485"/>
                    <a:gd name="connsiteX4" fmla="*/ 0 w 10000"/>
                    <a:gd name="connsiteY4" fmla="*/ 2485 h 10485"/>
                    <a:gd name="connsiteX0" fmla="*/ 0 w 10000"/>
                    <a:gd name="connsiteY0" fmla="*/ 200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2000 h 10000"/>
                    <a:gd name="connsiteX0" fmla="*/ 26 w 10026"/>
                    <a:gd name="connsiteY0" fmla="*/ 2000 h 10000"/>
                    <a:gd name="connsiteX1" fmla="*/ 10026 w 10026"/>
                    <a:gd name="connsiteY1" fmla="*/ 0 h 10000"/>
                    <a:gd name="connsiteX2" fmla="*/ 10026 w 10026"/>
                    <a:gd name="connsiteY2" fmla="*/ 10000 h 10000"/>
                    <a:gd name="connsiteX3" fmla="*/ 26 w 10026"/>
                    <a:gd name="connsiteY3" fmla="*/ 10000 h 10000"/>
                    <a:gd name="connsiteX4" fmla="*/ 26 w 10026"/>
                    <a:gd name="connsiteY4" fmla="*/ 2000 h 10000"/>
                    <a:gd name="connsiteX0" fmla="*/ 4 w 10004"/>
                    <a:gd name="connsiteY0" fmla="*/ 2000 h 10000"/>
                    <a:gd name="connsiteX1" fmla="*/ 10004 w 10004"/>
                    <a:gd name="connsiteY1" fmla="*/ 0 h 10000"/>
                    <a:gd name="connsiteX2" fmla="*/ 10004 w 10004"/>
                    <a:gd name="connsiteY2" fmla="*/ 10000 h 10000"/>
                    <a:gd name="connsiteX3" fmla="*/ 4 w 10004"/>
                    <a:gd name="connsiteY3" fmla="*/ 10000 h 10000"/>
                    <a:gd name="connsiteX4" fmla="*/ 4 w 10004"/>
                    <a:gd name="connsiteY4" fmla="*/ 2000 h 10000"/>
                    <a:gd name="connsiteX0" fmla="*/ 3 w 10003"/>
                    <a:gd name="connsiteY0" fmla="*/ 2000 h 10000"/>
                    <a:gd name="connsiteX1" fmla="*/ 10003 w 10003"/>
                    <a:gd name="connsiteY1" fmla="*/ 0 h 10000"/>
                    <a:gd name="connsiteX2" fmla="*/ 10003 w 10003"/>
                    <a:gd name="connsiteY2" fmla="*/ 10000 h 10000"/>
                    <a:gd name="connsiteX3" fmla="*/ 3 w 10003"/>
                    <a:gd name="connsiteY3" fmla="*/ 10000 h 10000"/>
                    <a:gd name="connsiteX4" fmla="*/ 3 w 10003"/>
                    <a:gd name="connsiteY4" fmla="*/ 2000 h 10000"/>
                    <a:gd name="connsiteX0" fmla="*/ 73 w 10073"/>
                    <a:gd name="connsiteY0" fmla="*/ 2000 h 10000"/>
                    <a:gd name="connsiteX1" fmla="*/ 10073 w 10073"/>
                    <a:gd name="connsiteY1" fmla="*/ 0 h 10000"/>
                    <a:gd name="connsiteX2" fmla="*/ 10073 w 10073"/>
                    <a:gd name="connsiteY2" fmla="*/ 10000 h 10000"/>
                    <a:gd name="connsiteX3" fmla="*/ 73 w 10073"/>
                    <a:gd name="connsiteY3" fmla="*/ 10000 h 10000"/>
                    <a:gd name="connsiteX4" fmla="*/ 73 w 10073"/>
                    <a:gd name="connsiteY4" fmla="*/ 2000 h 10000"/>
                    <a:gd name="connsiteX0" fmla="*/ 122 w 10122"/>
                    <a:gd name="connsiteY0" fmla="*/ 2000 h 10000"/>
                    <a:gd name="connsiteX1" fmla="*/ 10122 w 10122"/>
                    <a:gd name="connsiteY1" fmla="*/ 0 h 10000"/>
                    <a:gd name="connsiteX2" fmla="*/ 10122 w 10122"/>
                    <a:gd name="connsiteY2" fmla="*/ 10000 h 10000"/>
                    <a:gd name="connsiteX3" fmla="*/ 122 w 10122"/>
                    <a:gd name="connsiteY3" fmla="*/ 10000 h 10000"/>
                    <a:gd name="connsiteX4" fmla="*/ 122 w 10122"/>
                    <a:gd name="connsiteY4" fmla="*/ 2000 h 10000"/>
                    <a:gd name="connsiteX0" fmla="*/ 122 w 10122"/>
                    <a:gd name="connsiteY0" fmla="*/ 2000 h 10000"/>
                    <a:gd name="connsiteX1" fmla="*/ 10122 w 10122"/>
                    <a:gd name="connsiteY1" fmla="*/ 0 h 10000"/>
                    <a:gd name="connsiteX2" fmla="*/ 10122 w 10122"/>
                    <a:gd name="connsiteY2" fmla="*/ 10000 h 10000"/>
                    <a:gd name="connsiteX3" fmla="*/ 122 w 10122"/>
                    <a:gd name="connsiteY3" fmla="*/ 10000 h 10000"/>
                    <a:gd name="connsiteX4" fmla="*/ 122 w 10122"/>
                    <a:gd name="connsiteY4" fmla="*/ 2000 h 10000"/>
                    <a:gd name="connsiteX0" fmla="*/ 32 w 10032"/>
                    <a:gd name="connsiteY0" fmla="*/ 2000 h 10000"/>
                    <a:gd name="connsiteX1" fmla="*/ 10032 w 10032"/>
                    <a:gd name="connsiteY1" fmla="*/ 0 h 10000"/>
                    <a:gd name="connsiteX2" fmla="*/ 10032 w 10032"/>
                    <a:gd name="connsiteY2" fmla="*/ 10000 h 10000"/>
                    <a:gd name="connsiteX3" fmla="*/ 32 w 10032"/>
                    <a:gd name="connsiteY3" fmla="*/ 10000 h 10000"/>
                    <a:gd name="connsiteX4" fmla="*/ 32 w 10032"/>
                    <a:gd name="connsiteY4" fmla="*/ 2000 h 10000"/>
                    <a:gd name="connsiteX0" fmla="*/ 26 w 10026"/>
                    <a:gd name="connsiteY0" fmla="*/ 2000 h 10000"/>
                    <a:gd name="connsiteX1" fmla="*/ 10026 w 10026"/>
                    <a:gd name="connsiteY1" fmla="*/ 0 h 10000"/>
                    <a:gd name="connsiteX2" fmla="*/ 10026 w 10026"/>
                    <a:gd name="connsiteY2" fmla="*/ 10000 h 10000"/>
                    <a:gd name="connsiteX3" fmla="*/ 26 w 10026"/>
                    <a:gd name="connsiteY3" fmla="*/ 10000 h 10000"/>
                    <a:gd name="connsiteX4" fmla="*/ 26 w 10026"/>
                    <a:gd name="connsiteY4" fmla="*/ 2000 h 10000"/>
                    <a:gd name="connsiteX0" fmla="*/ 15 w 10015"/>
                    <a:gd name="connsiteY0" fmla="*/ 2000 h 10000"/>
                    <a:gd name="connsiteX1" fmla="*/ 10015 w 10015"/>
                    <a:gd name="connsiteY1" fmla="*/ 0 h 10000"/>
                    <a:gd name="connsiteX2" fmla="*/ 10015 w 10015"/>
                    <a:gd name="connsiteY2" fmla="*/ 10000 h 10000"/>
                    <a:gd name="connsiteX3" fmla="*/ 15 w 10015"/>
                    <a:gd name="connsiteY3" fmla="*/ 10000 h 10000"/>
                    <a:gd name="connsiteX4" fmla="*/ 15 w 10015"/>
                    <a:gd name="connsiteY4" fmla="*/ 2000 h 10000"/>
                    <a:gd name="connsiteX0" fmla="*/ 52 w 10052"/>
                    <a:gd name="connsiteY0" fmla="*/ 2000 h 10000"/>
                    <a:gd name="connsiteX1" fmla="*/ 10052 w 10052"/>
                    <a:gd name="connsiteY1" fmla="*/ 0 h 10000"/>
                    <a:gd name="connsiteX2" fmla="*/ 10052 w 10052"/>
                    <a:gd name="connsiteY2" fmla="*/ 10000 h 10000"/>
                    <a:gd name="connsiteX3" fmla="*/ 52 w 10052"/>
                    <a:gd name="connsiteY3" fmla="*/ 10000 h 10000"/>
                    <a:gd name="connsiteX4" fmla="*/ 52 w 10052"/>
                    <a:gd name="connsiteY4" fmla="*/ 2000 h 10000"/>
                    <a:gd name="connsiteX0" fmla="*/ 77 w 10077"/>
                    <a:gd name="connsiteY0" fmla="*/ 2000 h 10000"/>
                    <a:gd name="connsiteX1" fmla="*/ 10077 w 10077"/>
                    <a:gd name="connsiteY1" fmla="*/ 0 h 10000"/>
                    <a:gd name="connsiteX2" fmla="*/ 10077 w 10077"/>
                    <a:gd name="connsiteY2" fmla="*/ 10000 h 10000"/>
                    <a:gd name="connsiteX3" fmla="*/ 77 w 10077"/>
                    <a:gd name="connsiteY3" fmla="*/ 10000 h 10000"/>
                    <a:gd name="connsiteX4" fmla="*/ 77 w 10077"/>
                    <a:gd name="connsiteY4" fmla="*/ 2000 h 10000"/>
                    <a:gd name="connsiteX0" fmla="*/ 66 w 10066"/>
                    <a:gd name="connsiteY0" fmla="*/ 2000 h 10000"/>
                    <a:gd name="connsiteX1" fmla="*/ 10066 w 10066"/>
                    <a:gd name="connsiteY1" fmla="*/ 0 h 10000"/>
                    <a:gd name="connsiteX2" fmla="*/ 10066 w 10066"/>
                    <a:gd name="connsiteY2" fmla="*/ 10000 h 10000"/>
                    <a:gd name="connsiteX3" fmla="*/ 66 w 10066"/>
                    <a:gd name="connsiteY3" fmla="*/ 10000 h 10000"/>
                    <a:gd name="connsiteX4" fmla="*/ 66 w 10066"/>
                    <a:gd name="connsiteY4" fmla="*/ 2000 h 10000"/>
                    <a:gd name="connsiteX0" fmla="*/ 66 w 10066"/>
                    <a:gd name="connsiteY0" fmla="*/ 2000 h 10000"/>
                    <a:gd name="connsiteX1" fmla="*/ 10066 w 10066"/>
                    <a:gd name="connsiteY1" fmla="*/ 0 h 10000"/>
                    <a:gd name="connsiteX2" fmla="*/ 10066 w 10066"/>
                    <a:gd name="connsiteY2" fmla="*/ 10000 h 10000"/>
                    <a:gd name="connsiteX3" fmla="*/ 66 w 10066"/>
                    <a:gd name="connsiteY3" fmla="*/ 10000 h 10000"/>
                    <a:gd name="connsiteX4" fmla="*/ 66 w 10066"/>
                    <a:gd name="connsiteY4" fmla="*/ 2000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66" h="10000">
                      <a:moveTo>
                        <a:pt x="66" y="2000"/>
                      </a:moveTo>
                      <a:cubicBezTo>
                        <a:pt x="-531" y="642"/>
                        <a:pt x="2983" y="631"/>
                        <a:pt x="10066" y="0"/>
                      </a:cubicBezTo>
                      <a:lnTo>
                        <a:pt x="10066" y="10000"/>
                      </a:lnTo>
                      <a:lnTo>
                        <a:pt x="66" y="10000"/>
                      </a:lnTo>
                      <a:lnTo>
                        <a:pt x="66" y="200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3" name="正方形/長方形 12">
                  <a:extLst>
                    <a:ext uri="{FF2B5EF4-FFF2-40B4-BE49-F238E27FC236}">
                      <a16:creationId xmlns:a16="http://schemas.microsoft.com/office/drawing/2014/main" id="{1092D124-AE1F-4312-A326-5D7E6B09B4BD}"/>
                    </a:ext>
                  </a:extLst>
                </p:cNvPr>
                <p:cNvSpPr/>
                <p:nvPr/>
              </p:nvSpPr>
              <p:spPr>
                <a:xfrm>
                  <a:off x="0" y="3425590"/>
                  <a:ext cx="3312795" cy="1224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dirty="0"/>
                </a:p>
              </p:txBody>
            </p:sp>
          </p:grpSp>
          <p:sp>
            <p:nvSpPr>
              <p:cNvPr id="11" name="フローチャート: 手操作入力 12">
                <a:extLst>
                  <a:ext uri="{FF2B5EF4-FFF2-40B4-BE49-F238E27FC236}">
                    <a16:creationId xmlns:a16="http://schemas.microsoft.com/office/drawing/2014/main" id="{ECAC44BE-DF7F-49A8-8D8D-44C5B540B90E}"/>
                  </a:ext>
                </a:extLst>
              </p:cNvPr>
              <p:cNvSpPr/>
              <p:nvPr/>
            </p:nvSpPr>
            <p:spPr>
              <a:xfrm rot="5400000" flipH="1" flipV="1">
                <a:off x="6422305" y="9120067"/>
                <a:ext cx="121690" cy="2153045"/>
              </a:xfrm>
              <a:custGeom>
                <a:avLst/>
                <a:gdLst>
                  <a:gd name="connsiteX0" fmla="*/ 0 w 10000"/>
                  <a:gd name="connsiteY0" fmla="*/ 200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2000 h 10000"/>
                  <a:gd name="connsiteX0" fmla="*/ 0 w 10000"/>
                  <a:gd name="connsiteY0" fmla="*/ 2000 h 10000"/>
                  <a:gd name="connsiteX1" fmla="*/ 4826 w 10000"/>
                  <a:gd name="connsiteY1" fmla="*/ 1051 h 10000"/>
                  <a:gd name="connsiteX2" fmla="*/ 10000 w 10000"/>
                  <a:gd name="connsiteY2" fmla="*/ 0 h 10000"/>
                  <a:gd name="connsiteX3" fmla="*/ 10000 w 10000"/>
                  <a:gd name="connsiteY3" fmla="*/ 10000 h 10000"/>
                  <a:gd name="connsiteX4" fmla="*/ 0 w 10000"/>
                  <a:gd name="connsiteY4" fmla="*/ 10000 h 10000"/>
                  <a:gd name="connsiteX5" fmla="*/ 0 w 10000"/>
                  <a:gd name="connsiteY5" fmla="*/ 2000 h 10000"/>
                  <a:gd name="connsiteX0" fmla="*/ 0 w 10000"/>
                  <a:gd name="connsiteY0" fmla="*/ 2000 h 10000"/>
                  <a:gd name="connsiteX1" fmla="*/ 1084 w 10000"/>
                  <a:gd name="connsiteY1" fmla="*/ 841 h 10000"/>
                  <a:gd name="connsiteX2" fmla="*/ 10000 w 10000"/>
                  <a:gd name="connsiteY2" fmla="*/ 0 h 10000"/>
                  <a:gd name="connsiteX3" fmla="*/ 10000 w 10000"/>
                  <a:gd name="connsiteY3" fmla="*/ 10000 h 10000"/>
                  <a:gd name="connsiteX4" fmla="*/ 0 w 10000"/>
                  <a:gd name="connsiteY4" fmla="*/ 10000 h 10000"/>
                  <a:gd name="connsiteX5" fmla="*/ 0 w 10000"/>
                  <a:gd name="connsiteY5" fmla="*/ 2000 h 10000"/>
                  <a:gd name="connsiteX0" fmla="*/ 22 w 10022"/>
                  <a:gd name="connsiteY0" fmla="*/ 2561 h 10561"/>
                  <a:gd name="connsiteX1" fmla="*/ 1106 w 10022"/>
                  <a:gd name="connsiteY1" fmla="*/ 1402 h 10561"/>
                  <a:gd name="connsiteX2" fmla="*/ 10022 w 10022"/>
                  <a:gd name="connsiteY2" fmla="*/ 561 h 10561"/>
                  <a:gd name="connsiteX3" fmla="*/ 10022 w 10022"/>
                  <a:gd name="connsiteY3" fmla="*/ 10561 h 10561"/>
                  <a:gd name="connsiteX4" fmla="*/ 22 w 10022"/>
                  <a:gd name="connsiteY4" fmla="*/ 10561 h 10561"/>
                  <a:gd name="connsiteX5" fmla="*/ 22 w 10022"/>
                  <a:gd name="connsiteY5" fmla="*/ 2561 h 10561"/>
                  <a:gd name="connsiteX0" fmla="*/ 0 w 10000"/>
                  <a:gd name="connsiteY0" fmla="*/ 2518 h 10518"/>
                  <a:gd name="connsiteX1" fmla="*/ 5418 w 10000"/>
                  <a:gd name="connsiteY1" fmla="*/ 1630 h 10518"/>
                  <a:gd name="connsiteX2" fmla="*/ 10000 w 10000"/>
                  <a:gd name="connsiteY2" fmla="*/ 518 h 10518"/>
                  <a:gd name="connsiteX3" fmla="*/ 10000 w 10000"/>
                  <a:gd name="connsiteY3" fmla="*/ 10518 h 10518"/>
                  <a:gd name="connsiteX4" fmla="*/ 0 w 10000"/>
                  <a:gd name="connsiteY4" fmla="*/ 10518 h 10518"/>
                  <a:gd name="connsiteX5" fmla="*/ 0 w 10000"/>
                  <a:gd name="connsiteY5" fmla="*/ 2518 h 10518"/>
                  <a:gd name="connsiteX0" fmla="*/ 0 w 10000"/>
                  <a:gd name="connsiteY0" fmla="*/ 2578 h 10578"/>
                  <a:gd name="connsiteX1" fmla="*/ 2464 w 10000"/>
                  <a:gd name="connsiteY1" fmla="*/ 1325 h 10578"/>
                  <a:gd name="connsiteX2" fmla="*/ 10000 w 10000"/>
                  <a:gd name="connsiteY2" fmla="*/ 578 h 10578"/>
                  <a:gd name="connsiteX3" fmla="*/ 10000 w 10000"/>
                  <a:gd name="connsiteY3" fmla="*/ 10578 h 10578"/>
                  <a:gd name="connsiteX4" fmla="*/ 0 w 10000"/>
                  <a:gd name="connsiteY4" fmla="*/ 10578 h 10578"/>
                  <a:gd name="connsiteX5" fmla="*/ 0 w 10000"/>
                  <a:gd name="connsiteY5" fmla="*/ 2578 h 10578"/>
                  <a:gd name="connsiteX0" fmla="*/ 0 w 10000"/>
                  <a:gd name="connsiteY0" fmla="*/ 2485 h 10485"/>
                  <a:gd name="connsiteX1" fmla="*/ 10000 w 10000"/>
                  <a:gd name="connsiteY1" fmla="*/ 485 h 10485"/>
                  <a:gd name="connsiteX2" fmla="*/ 10000 w 10000"/>
                  <a:gd name="connsiteY2" fmla="*/ 10485 h 10485"/>
                  <a:gd name="connsiteX3" fmla="*/ 0 w 10000"/>
                  <a:gd name="connsiteY3" fmla="*/ 10485 h 10485"/>
                  <a:gd name="connsiteX4" fmla="*/ 0 w 10000"/>
                  <a:gd name="connsiteY4" fmla="*/ 2485 h 10485"/>
                  <a:gd name="connsiteX0" fmla="*/ 0 w 10000"/>
                  <a:gd name="connsiteY0" fmla="*/ 200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2000 h 10000"/>
                  <a:gd name="connsiteX0" fmla="*/ 26 w 10026"/>
                  <a:gd name="connsiteY0" fmla="*/ 2000 h 10000"/>
                  <a:gd name="connsiteX1" fmla="*/ 10026 w 10026"/>
                  <a:gd name="connsiteY1" fmla="*/ 0 h 10000"/>
                  <a:gd name="connsiteX2" fmla="*/ 10026 w 10026"/>
                  <a:gd name="connsiteY2" fmla="*/ 10000 h 10000"/>
                  <a:gd name="connsiteX3" fmla="*/ 26 w 10026"/>
                  <a:gd name="connsiteY3" fmla="*/ 10000 h 10000"/>
                  <a:gd name="connsiteX4" fmla="*/ 26 w 10026"/>
                  <a:gd name="connsiteY4" fmla="*/ 2000 h 10000"/>
                  <a:gd name="connsiteX0" fmla="*/ 4 w 10004"/>
                  <a:gd name="connsiteY0" fmla="*/ 2000 h 10000"/>
                  <a:gd name="connsiteX1" fmla="*/ 10004 w 10004"/>
                  <a:gd name="connsiteY1" fmla="*/ 0 h 10000"/>
                  <a:gd name="connsiteX2" fmla="*/ 10004 w 10004"/>
                  <a:gd name="connsiteY2" fmla="*/ 10000 h 10000"/>
                  <a:gd name="connsiteX3" fmla="*/ 4 w 10004"/>
                  <a:gd name="connsiteY3" fmla="*/ 10000 h 10000"/>
                  <a:gd name="connsiteX4" fmla="*/ 4 w 10004"/>
                  <a:gd name="connsiteY4" fmla="*/ 2000 h 10000"/>
                  <a:gd name="connsiteX0" fmla="*/ 3 w 10003"/>
                  <a:gd name="connsiteY0" fmla="*/ 2000 h 10000"/>
                  <a:gd name="connsiteX1" fmla="*/ 10003 w 10003"/>
                  <a:gd name="connsiteY1" fmla="*/ 0 h 10000"/>
                  <a:gd name="connsiteX2" fmla="*/ 10003 w 10003"/>
                  <a:gd name="connsiteY2" fmla="*/ 10000 h 10000"/>
                  <a:gd name="connsiteX3" fmla="*/ 3 w 10003"/>
                  <a:gd name="connsiteY3" fmla="*/ 10000 h 10000"/>
                  <a:gd name="connsiteX4" fmla="*/ 3 w 10003"/>
                  <a:gd name="connsiteY4" fmla="*/ 2000 h 10000"/>
                  <a:gd name="connsiteX0" fmla="*/ 73 w 10073"/>
                  <a:gd name="connsiteY0" fmla="*/ 2000 h 10000"/>
                  <a:gd name="connsiteX1" fmla="*/ 10073 w 10073"/>
                  <a:gd name="connsiteY1" fmla="*/ 0 h 10000"/>
                  <a:gd name="connsiteX2" fmla="*/ 10073 w 10073"/>
                  <a:gd name="connsiteY2" fmla="*/ 10000 h 10000"/>
                  <a:gd name="connsiteX3" fmla="*/ 73 w 10073"/>
                  <a:gd name="connsiteY3" fmla="*/ 10000 h 10000"/>
                  <a:gd name="connsiteX4" fmla="*/ 73 w 10073"/>
                  <a:gd name="connsiteY4" fmla="*/ 2000 h 10000"/>
                  <a:gd name="connsiteX0" fmla="*/ 122 w 10122"/>
                  <a:gd name="connsiteY0" fmla="*/ 2000 h 10000"/>
                  <a:gd name="connsiteX1" fmla="*/ 10122 w 10122"/>
                  <a:gd name="connsiteY1" fmla="*/ 0 h 10000"/>
                  <a:gd name="connsiteX2" fmla="*/ 10122 w 10122"/>
                  <a:gd name="connsiteY2" fmla="*/ 10000 h 10000"/>
                  <a:gd name="connsiteX3" fmla="*/ 122 w 10122"/>
                  <a:gd name="connsiteY3" fmla="*/ 10000 h 10000"/>
                  <a:gd name="connsiteX4" fmla="*/ 122 w 10122"/>
                  <a:gd name="connsiteY4" fmla="*/ 2000 h 10000"/>
                  <a:gd name="connsiteX0" fmla="*/ 122 w 10122"/>
                  <a:gd name="connsiteY0" fmla="*/ 2000 h 10000"/>
                  <a:gd name="connsiteX1" fmla="*/ 10122 w 10122"/>
                  <a:gd name="connsiteY1" fmla="*/ 0 h 10000"/>
                  <a:gd name="connsiteX2" fmla="*/ 10122 w 10122"/>
                  <a:gd name="connsiteY2" fmla="*/ 10000 h 10000"/>
                  <a:gd name="connsiteX3" fmla="*/ 122 w 10122"/>
                  <a:gd name="connsiteY3" fmla="*/ 10000 h 10000"/>
                  <a:gd name="connsiteX4" fmla="*/ 122 w 10122"/>
                  <a:gd name="connsiteY4" fmla="*/ 2000 h 10000"/>
                  <a:gd name="connsiteX0" fmla="*/ 32 w 10032"/>
                  <a:gd name="connsiteY0" fmla="*/ 2000 h 10000"/>
                  <a:gd name="connsiteX1" fmla="*/ 10032 w 10032"/>
                  <a:gd name="connsiteY1" fmla="*/ 0 h 10000"/>
                  <a:gd name="connsiteX2" fmla="*/ 10032 w 10032"/>
                  <a:gd name="connsiteY2" fmla="*/ 10000 h 10000"/>
                  <a:gd name="connsiteX3" fmla="*/ 32 w 10032"/>
                  <a:gd name="connsiteY3" fmla="*/ 10000 h 10000"/>
                  <a:gd name="connsiteX4" fmla="*/ 32 w 10032"/>
                  <a:gd name="connsiteY4" fmla="*/ 2000 h 10000"/>
                  <a:gd name="connsiteX0" fmla="*/ 26 w 10026"/>
                  <a:gd name="connsiteY0" fmla="*/ 2000 h 10000"/>
                  <a:gd name="connsiteX1" fmla="*/ 10026 w 10026"/>
                  <a:gd name="connsiteY1" fmla="*/ 0 h 10000"/>
                  <a:gd name="connsiteX2" fmla="*/ 10026 w 10026"/>
                  <a:gd name="connsiteY2" fmla="*/ 10000 h 10000"/>
                  <a:gd name="connsiteX3" fmla="*/ 26 w 10026"/>
                  <a:gd name="connsiteY3" fmla="*/ 10000 h 10000"/>
                  <a:gd name="connsiteX4" fmla="*/ 26 w 10026"/>
                  <a:gd name="connsiteY4" fmla="*/ 2000 h 10000"/>
                  <a:gd name="connsiteX0" fmla="*/ 15 w 10015"/>
                  <a:gd name="connsiteY0" fmla="*/ 2000 h 10000"/>
                  <a:gd name="connsiteX1" fmla="*/ 10015 w 10015"/>
                  <a:gd name="connsiteY1" fmla="*/ 0 h 10000"/>
                  <a:gd name="connsiteX2" fmla="*/ 10015 w 10015"/>
                  <a:gd name="connsiteY2" fmla="*/ 10000 h 10000"/>
                  <a:gd name="connsiteX3" fmla="*/ 15 w 10015"/>
                  <a:gd name="connsiteY3" fmla="*/ 10000 h 10000"/>
                  <a:gd name="connsiteX4" fmla="*/ 15 w 10015"/>
                  <a:gd name="connsiteY4" fmla="*/ 2000 h 10000"/>
                  <a:gd name="connsiteX0" fmla="*/ 52 w 10052"/>
                  <a:gd name="connsiteY0" fmla="*/ 2000 h 10000"/>
                  <a:gd name="connsiteX1" fmla="*/ 10052 w 10052"/>
                  <a:gd name="connsiteY1" fmla="*/ 0 h 10000"/>
                  <a:gd name="connsiteX2" fmla="*/ 10052 w 10052"/>
                  <a:gd name="connsiteY2" fmla="*/ 10000 h 10000"/>
                  <a:gd name="connsiteX3" fmla="*/ 52 w 10052"/>
                  <a:gd name="connsiteY3" fmla="*/ 10000 h 10000"/>
                  <a:gd name="connsiteX4" fmla="*/ 52 w 10052"/>
                  <a:gd name="connsiteY4" fmla="*/ 2000 h 10000"/>
                  <a:gd name="connsiteX0" fmla="*/ 77 w 10077"/>
                  <a:gd name="connsiteY0" fmla="*/ 2000 h 10000"/>
                  <a:gd name="connsiteX1" fmla="*/ 10077 w 10077"/>
                  <a:gd name="connsiteY1" fmla="*/ 0 h 10000"/>
                  <a:gd name="connsiteX2" fmla="*/ 10077 w 10077"/>
                  <a:gd name="connsiteY2" fmla="*/ 10000 h 10000"/>
                  <a:gd name="connsiteX3" fmla="*/ 77 w 10077"/>
                  <a:gd name="connsiteY3" fmla="*/ 10000 h 10000"/>
                  <a:gd name="connsiteX4" fmla="*/ 77 w 10077"/>
                  <a:gd name="connsiteY4" fmla="*/ 2000 h 10000"/>
                  <a:gd name="connsiteX0" fmla="*/ 66 w 10066"/>
                  <a:gd name="connsiteY0" fmla="*/ 2000 h 10000"/>
                  <a:gd name="connsiteX1" fmla="*/ 10066 w 10066"/>
                  <a:gd name="connsiteY1" fmla="*/ 0 h 10000"/>
                  <a:gd name="connsiteX2" fmla="*/ 10066 w 10066"/>
                  <a:gd name="connsiteY2" fmla="*/ 10000 h 10000"/>
                  <a:gd name="connsiteX3" fmla="*/ 66 w 10066"/>
                  <a:gd name="connsiteY3" fmla="*/ 10000 h 10000"/>
                  <a:gd name="connsiteX4" fmla="*/ 66 w 10066"/>
                  <a:gd name="connsiteY4" fmla="*/ 2000 h 10000"/>
                  <a:gd name="connsiteX0" fmla="*/ 66 w 10066"/>
                  <a:gd name="connsiteY0" fmla="*/ 2000 h 10000"/>
                  <a:gd name="connsiteX1" fmla="*/ 10066 w 10066"/>
                  <a:gd name="connsiteY1" fmla="*/ 0 h 10000"/>
                  <a:gd name="connsiteX2" fmla="*/ 10066 w 10066"/>
                  <a:gd name="connsiteY2" fmla="*/ 10000 h 10000"/>
                  <a:gd name="connsiteX3" fmla="*/ 66 w 10066"/>
                  <a:gd name="connsiteY3" fmla="*/ 10000 h 10000"/>
                  <a:gd name="connsiteX4" fmla="*/ 66 w 10066"/>
                  <a:gd name="connsiteY4" fmla="*/ 2000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66" h="10000">
                    <a:moveTo>
                      <a:pt x="66" y="2000"/>
                    </a:moveTo>
                    <a:cubicBezTo>
                      <a:pt x="-531" y="642"/>
                      <a:pt x="2983" y="631"/>
                      <a:pt x="10066" y="0"/>
                    </a:cubicBezTo>
                    <a:lnTo>
                      <a:pt x="10066" y="10000"/>
                    </a:lnTo>
                    <a:lnTo>
                      <a:pt x="66" y="10000"/>
                    </a:lnTo>
                    <a:lnTo>
                      <a:pt x="66" y="2000"/>
                    </a:lnTo>
                    <a:close/>
                  </a:path>
                </a:pathLst>
              </a:custGeom>
              <a:solidFill>
                <a:srgbClr val="CACF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grpSp>
      <p:pic>
        <p:nvPicPr>
          <p:cNvPr id="14" name="図 13" descr="黒い背景に白い文字がある&#10;&#10;低い精度で自動的に生成された説明">
            <a:extLst>
              <a:ext uri="{FF2B5EF4-FFF2-40B4-BE49-F238E27FC236}">
                <a16:creationId xmlns:a16="http://schemas.microsoft.com/office/drawing/2014/main" id="{A2E02FD3-1D80-4200-99D0-74E14686BE9E}"/>
              </a:ext>
            </a:extLst>
          </p:cNvPr>
          <p:cNvPicPr>
            <a:picLocks noChangeAspect="1"/>
          </p:cNvPicPr>
          <p:nvPr userDrawn="1"/>
        </p:nvPicPr>
        <p:blipFill rotWithShape="1">
          <a:blip r:embed="rId3">
            <a:duotone>
              <a:prstClr val="black"/>
              <a:schemeClr val="accent3">
                <a:tint val="45000"/>
                <a:satMod val="400000"/>
              </a:schemeClr>
            </a:duotone>
            <a:extLst>
              <a:ext uri="{28A0092B-C50C-407E-A947-70E740481C1C}">
                <a14:useLocalDpi xmlns:a14="http://schemas.microsoft.com/office/drawing/2010/main" val="0"/>
              </a:ext>
            </a:extLst>
          </a:blip>
          <a:srcRect r="86521"/>
          <a:stretch/>
        </p:blipFill>
        <p:spPr>
          <a:xfrm>
            <a:off x="5595186" y="6303307"/>
            <a:ext cx="1964716" cy="3698490"/>
          </a:xfrm>
          <a:prstGeom prst="rect">
            <a:avLst/>
          </a:prstGeom>
        </p:spPr>
      </p:pic>
    </p:spTree>
    <p:extLst>
      <p:ext uri="{BB962C8B-B14F-4D97-AF65-F5344CB8AC3E}">
        <p14:creationId xmlns:p14="http://schemas.microsoft.com/office/powerpoint/2010/main" val="11570575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タイトル スライド">
    <p:spTree>
      <p:nvGrpSpPr>
        <p:cNvPr id="1" name=""/>
        <p:cNvGrpSpPr/>
        <p:nvPr/>
      </p:nvGrpSpPr>
      <p:grpSpPr>
        <a:xfrm>
          <a:off x="0" y="0"/>
          <a:ext cx="0" cy="0"/>
          <a:chOff x="0" y="0"/>
          <a:chExt cx="0" cy="0"/>
        </a:xfrm>
      </p:grpSpPr>
      <p:pic>
        <p:nvPicPr>
          <p:cNvPr id="15" name="図 14" descr="夜空の星雲&#10;&#10;自動的に生成された説明">
            <a:extLst>
              <a:ext uri="{FF2B5EF4-FFF2-40B4-BE49-F238E27FC236}">
                <a16:creationId xmlns:a16="http://schemas.microsoft.com/office/drawing/2014/main" id="{3750D32A-FFE5-438F-8B50-1D341AD5D0D0}"/>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3777" t="6742" r="3699" b="31089"/>
          <a:stretch/>
        </p:blipFill>
        <p:spPr>
          <a:xfrm>
            <a:off x="-1" y="-12414"/>
            <a:ext cx="7559675" cy="3425591"/>
          </a:xfrm>
          <a:prstGeom prst="rect">
            <a:avLst/>
          </a:prstGeom>
        </p:spPr>
      </p:pic>
      <p:sp>
        <p:nvSpPr>
          <p:cNvPr id="16" name="フローチャート: 手操作入力 12">
            <a:extLst>
              <a:ext uri="{FF2B5EF4-FFF2-40B4-BE49-F238E27FC236}">
                <a16:creationId xmlns:a16="http://schemas.microsoft.com/office/drawing/2014/main" id="{EFB8997E-354D-4C4E-93A3-4D88B2C184B9}"/>
              </a:ext>
            </a:extLst>
          </p:cNvPr>
          <p:cNvSpPr/>
          <p:nvPr userDrawn="1"/>
        </p:nvSpPr>
        <p:spPr>
          <a:xfrm rot="5400000" flipV="1">
            <a:off x="6422310" y="2276520"/>
            <a:ext cx="121690" cy="2153045"/>
          </a:xfrm>
          <a:custGeom>
            <a:avLst/>
            <a:gdLst>
              <a:gd name="connsiteX0" fmla="*/ 0 w 10000"/>
              <a:gd name="connsiteY0" fmla="*/ 200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2000 h 10000"/>
              <a:gd name="connsiteX0" fmla="*/ 0 w 10000"/>
              <a:gd name="connsiteY0" fmla="*/ 2000 h 10000"/>
              <a:gd name="connsiteX1" fmla="*/ 4826 w 10000"/>
              <a:gd name="connsiteY1" fmla="*/ 1051 h 10000"/>
              <a:gd name="connsiteX2" fmla="*/ 10000 w 10000"/>
              <a:gd name="connsiteY2" fmla="*/ 0 h 10000"/>
              <a:gd name="connsiteX3" fmla="*/ 10000 w 10000"/>
              <a:gd name="connsiteY3" fmla="*/ 10000 h 10000"/>
              <a:gd name="connsiteX4" fmla="*/ 0 w 10000"/>
              <a:gd name="connsiteY4" fmla="*/ 10000 h 10000"/>
              <a:gd name="connsiteX5" fmla="*/ 0 w 10000"/>
              <a:gd name="connsiteY5" fmla="*/ 2000 h 10000"/>
              <a:gd name="connsiteX0" fmla="*/ 0 w 10000"/>
              <a:gd name="connsiteY0" fmla="*/ 2000 h 10000"/>
              <a:gd name="connsiteX1" fmla="*/ 1084 w 10000"/>
              <a:gd name="connsiteY1" fmla="*/ 841 h 10000"/>
              <a:gd name="connsiteX2" fmla="*/ 10000 w 10000"/>
              <a:gd name="connsiteY2" fmla="*/ 0 h 10000"/>
              <a:gd name="connsiteX3" fmla="*/ 10000 w 10000"/>
              <a:gd name="connsiteY3" fmla="*/ 10000 h 10000"/>
              <a:gd name="connsiteX4" fmla="*/ 0 w 10000"/>
              <a:gd name="connsiteY4" fmla="*/ 10000 h 10000"/>
              <a:gd name="connsiteX5" fmla="*/ 0 w 10000"/>
              <a:gd name="connsiteY5" fmla="*/ 2000 h 10000"/>
              <a:gd name="connsiteX0" fmla="*/ 22 w 10022"/>
              <a:gd name="connsiteY0" fmla="*/ 2561 h 10561"/>
              <a:gd name="connsiteX1" fmla="*/ 1106 w 10022"/>
              <a:gd name="connsiteY1" fmla="*/ 1402 h 10561"/>
              <a:gd name="connsiteX2" fmla="*/ 10022 w 10022"/>
              <a:gd name="connsiteY2" fmla="*/ 561 h 10561"/>
              <a:gd name="connsiteX3" fmla="*/ 10022 w 10022"/>
              <a:gd name="connsiteY3" fmla="*/ 10561 h 10561"/>
              <a:gd name="connsiteX4" fmla="*/ 22 w 10022"/>
              <a:gd name="connsiteY4" fmla="*/ 10561 h 10561"/>
              <a:gd name="connsiteX5" fmla="*/ 22 w 10022"/>
              <a:gd name="connsiteY5" fmla="*/ 2561 h 10561"/>
              <a:gd name="connsiteX0" fmla="*/ 0 w 10000"/>
              <a:gd name="connsiteY0" fmla="*/ 2518 h 10518"/>
              <a:gd name="connsiteX1" fmla="*/ 5418 w 10000"/>
              <a:gd name="connsiteY1" fmla="*/ 1630 h 10518"/>
              <a:gd name="connsiteX2" fmla="*/ 10000 w 10000"/>
              <a:gd name="connsiteY2" fmla="*/ 518 h 10518"/>
              <a:gd name="connsiteX3" fmla="*/ 10000 w 10000"/>
              <a:gd name="connsiteY3" fmla="*/ 10518 h 10518"/>
              <a:gd name="connsiteX4" fmla="*/ 0 w 10000"/>
              <a:gd name="connsiteY4" fmla="*/ 10518 h 10518"/>
              <a:gd name="connsiteX5" fmla="*/ 0 w 10000"/>
              <a:gd name="connsiteY5" fmla="*/ 2518 h 10518"/>
              <a:gd name="connsiteX0" fmla="*/ 0 w 10000"/>
              <a:gd name="connsiteY0" fmla="*/ 2578 h 10578"/>
              <a:gd name="connsiteX1" fmla="*/ 2464 w 10000"/>
              <a:gd name="connsiteY1" fmla="*/ 1325 h 10578"/>
              <a:gd name="connsiteX2" fmla="*/ 10000 w 10000"/>
              <a:gd name="connsiteY2" fmla="*/ 578 h 10578"/>
              <a:gd name="connsiteX3" fmla="*/ 10000 w 10000"/>
              <a:gd name="connsiteY3" fmla="*/ 10578 h 10578"/>
              <a:gd name="connsiteX4" fmla="*/ 0 w 10000"/>
              <a:gd name="connsiteY4" fmla="*/ 10578 h 10578"/>
              <a:gd name="connsiteX5" fmla="*/ 0 w 10000"/>
              <a:gd name="connsiteY5" fmla="*/ 2578 h 10578"/>
              <a:gd name="connsiteX0" fmla="*/ 0 w 10000"/>
              <a:gd name="connsiteY0" fmla="*/ 2485 h 10485"/>
              <a:gd name="connsiteX1" fmla="*/ 10000 w 10000"/>
              <a:gd name="connsiteY1" fmla="*/ 485 h 10485"/>
              <a:gd name="connsiteX2" fmla="*/ 10000 w 10000"/>
              <a:gd name="connsiteY2" fmla="*/ 10485 h 10485"/>
              <a:gd name="connsiteX3" fmla="*/ 0 w 10000"/>
              <a:gd name="connsiteY3" fmla="*/ 10485 h 10485"/>
              <a:gd name="connsiteX4" fmla="*/ 0 w 10000"/>
              <a:gd name="connsiteY4" fmla="*/ 2485 h 10485"/>
              <a:gd name="connsiteX0" fmla="*/ 0 w 10000"/>
              <a:gd name="connsiteY0" fmla="*/ 200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2000 h 10000"/>
              <a:gd name="connsiteX0" fmla="*/ 26 w 10026"/>
              <a:gd name="connsiteY0" fmla="*/ 2000 h 10000"/>
              <a:gd name="connsiteX1" fmla="*/ 10026 w 10026"/>
              <a:gd name="connsiteY1" fmla="*/ 0 h 10000"/>
              <a:gd name="connsiteX2" fmla="*/ 10026 w 10026"/>
              <a:gd name="connsiteY2" fmla="*/ 10000 h 10000"/>
              <a:gd name="connsiteX3" fmla="*/ 26 w 10026"/>
              <a:gd name="connsiteY3" fmla="*/ 10000 h 10000"/>
              <a:gd name="connsiteX4" fmla="*/ 26 w 10026"/>
              <a:gd name="connsiteY4" fmla="*/ 2000 h 10000"/>
              <a:gd name="connsiteX0" fmla="*/ 4 w 10004"/>
              <a:gd name="connsiteY0" fmla="*/ 2000 h 10000"/>
              <a:gd name="connsiteX1" fmla="*/ 10004 w 10004"/>
              <a:gd name="connsiteY1" fmla="*/ 0 h 10000"/>
              <a:gd name="connsiteX2" fmla="*/ 10004 w 10004"/>
              <a:gd name="connsiteY2" fmla="*/ 10000 h 10000"/>
              <a:gd name="connsiteX3" fmla="*/ 4 w 10004"/>
              <a:gd name="connsiteY3" fmla="*/ 10000 h 10000"/>
              <a:gd name="connsiteX4" fmla="*/ 4 w 10004"/>
              <a:gd name="connsiteY4" fmla="*/ 2000 h 10000"/>
              <a:gd name="connsiteX0" fmla="*/ 3 w 10003"/>
              <a:gd name="connsiteY0" fmla="*/ 2000 h 10000"/>
              <a:gd name="connsiteX1" fmla="*/ 10003 w 10003"/>
              <a:gd name="connsiteY1" fmla="*/ 0 h 10000"/>
              <a:gd name="connsiteX2" fmla="*/ 10003 w 10003"/>
              <a:gd name="connsiteY2" fmla="*/ 10000 h 10000"/>
              <a:gd name="connsiteX3" fmla="*/ 3 w 10003"/>
              <a:gd name="connsiteY3" fmla="*/ 10000 h 10000"/>
              <a:gd name="connsiteX4" fmla="*/ 3 w 10003"/>
              <a:gd name="connsiteY4" fmla="*/ 2000 h 10000"/>
              <a:gd name="connsiteX0" fmla="*/ 73 w 10073"/>
              <a:gd name="connsiteY0" fmla="*/ 2000 h 10000"/>
              <a:gd name="connsiteX1" fmla="*/ 10073 w 10073"/>
              <a:gd name="connsiteY1" fmla="*/ 0 h 10000"/>
              <a:gd name="connsiteX2" fmla="*/ 10073 w 10073"/>
              <a:gd name="connsiteY2" fmla="*/ 10000 h 10000"/>
              <a:gd name="connsiteX3" fmla="*/ 73 w 10073"/>
              <a:gd name="connsiteY3" fmla="*/ 10000 h 10000"/>
              <a:gd name="connsiteX4" fmla="*/ 73 w 10073"/>
              <a:gd name="connsiteY4" fmla="*/ 2000 h 10000"/>
              <a:gd name="connsiteX0" fmla="*/ 122 w 10122"/>
              <a:gd name="connsiteY0" fmla="*/ 2000 h 10000"/>
              <a:gd name="connsiteX1" fmla="*/ 10122 w 10122"/>
              <a:gd name="connsiteY1" fmla="*/ 0 h 10000"/>
              <a:gd name="connsiteX2" fmla="*/ 10122 w 10122"/>
              <a:gd name="connsiteY2" fmla="*/ 10000 h 10000"/>
              <a:gd name="connsiteX3" fmla="*/ 122 w 10122"/>
              <a:gd name="connsiteY3" fmla="*/ 10000 h 10000"/>
              <a:gd name="connsiteX4" fmla="*/ 122 w 10122"/>
              <a:gd name="connsiteY4" fmla="*/ 2000 h 10000"/>
              <a:gd name="connsiteX0" fmla="*/ 122 w 10122"/>
              <a:gd name="connsiteY0" fmla="*/ 2000 h 10000"/>
              <a:gd name="connsiteX1" fmla="*/ 10122 w 10122"/>
              <a:gd name="connsiteY1" fmla="*/ 0 h 10000"/>
              <a:gd name="connsiteX2" fmla="*/ 10122 w 10122"/>
              <a:gd name="connsiteY2" fmla="*/ 10000 h 10000"/>
              <a:gd name="connsiteX3" fmla="*/ 122 w 10122"/>
              <a:gd name="connsiteY3" fmla="*/ 10000 h 10000"/>
              <a:gd name="connsiteX4" fmla="*/ 122 w 10122"/>
              <a:gd name="connsiteY4" fmla="*/ 2000 h 10000"/>
              <a:gd name="connsiteX0" fmla="*/ 32 w 10032"/>
              <a:gd name="connsiteY0" fmla="*/ 2000 h 10000"/>
              <a:gd name="connsiteX1" fmla="*/ 10032 w 10032"/>
              <a:gd name="connsiteY1" fmla="*/ 0 h 10000"/>
              <a:gd name="connsiteX2" fmla="*/ 10032 w 10032"/>
              <a:gd name="connsiteY2" fmla="*/ 10000 h 10000"/>
              <a:gd name="connsiteX3" fmla="*/ 32 w 10032"/>
              <a:gd name="connsiteY3" fmla="*/ 10000 h 10000"/>
              <a:gd name="connsiteX4" fmla="*/ 32 w 10032"/>
              <a:gd name="connsiteY4" fmla="*/ 2000 h 10000"/>
              <a:gd name="connsiteX0" fmla="*/ 26 w 10026"/>
              <a:gd name="connsiteY0" fmla="*/ 2000 h 10000"/>
              <a:gd name="connsiteX1" fmla="*/ 10026 w 10026"/>
              <a:gd name="connsiteY1" fmla="*/ 0 h 10000"/>
              <a:gd name="connsiteX2" fmla="*/ 10026 w 10026"/>
              <a:gd name="connsiteY2" fmla="*/ 10000 h 10000"/>
              <a:gd name="connsiteX3" fmla="*/ 26 w 10026"/>
              <a:gd name="connsiteY3" fmla="*/ 10000 h 10000"/>
              <a:gd name="connsiteX4" fmla="*/ 26 w 10026"/>
              <a:gd name="connsiteY4" fmla="*/ 2000 h 10000"/>
              <a:gd name="connsiteX0" fmla="*/ 15 w 10015"/>
              <a:gd name="connsiteY0" fmla="*/ 2000 h 10000"/>
              <a:gd name="connsiteX1" fmla="*/ 10015 w 10015"/>
              <a:gd name="connsiteY1" fmla="*/ 0 h 10000"/>
              <a:gd name="connsiteX2" fmla="*/ 10015 w 10015"/>
              <a:gd name="connsiteY2" fmla="*/ 10000 h 10000"/>
              <a:gd name="connsiteX3" fmla="*/ 15 w 10015"/>
              <a:gd name="connsiteY3" fmla="*/ 10000 h 10000"/>
              <a:gd name="connsiteX4" fmla="*/ 15 w 10015"/>
              <a:gd name="connsiteY4" fmla="*/ 2000 h 10000"/>
              <a:gd name="connsiteX0" fmla="*/ 52 w 10052"/>
              <a:gd name="connsiteY0" fmla="*/ 2000 h 10000"/>
              <a:gd name="connsiteX1" fmla="*/ 10052 w 10052"/>
              <a:gd name="connsiteY1" fmla="*/ 0 h 10000"/>
              <a:gd name="connsiteX2" fmla="*/ 10052 w 10052"/>
              <a:gd name="connsiteY2" fmla="*/ 10000 h 10000"/>
              <a:gd name="connsiteX3" fmla="*/ 52 w 10052"/>
              <a:gd name="connsiteY3" fmla="*/ 10000 h 10000"/>
              <a:gd name="connsiteX4" fmla="*/ 52 w 10052"/>
              <a:gd name="connsiteY4" fmla="*/ 2000 h 10000"/>
              <a:gd name="connsiteX0" fmla="*/ 77 w 10077"/>
              <a:gd name="connsiteY0" fmla="*/ 2000 h 10000"/>
              <a:gd name="connsiteX1" fmla="*/ 10077 w 10077"/>
              <a:gd name="connsiteY1" fmla="*/ 0 h 10000"/>
              <a:gd name="connsiteX2" fmla="*/ 10077 w 10077"/>
              <a:gd name="connsiteY2" fmla="*/ 10000 h 10000"/>
              <a:gd name="connsiteX3" fmla="*/ 77 w 10077"/>
              <a:gd name="connsiteY3" fmla="*/ 10000 h 10000"/>
              <a:gd name="connsiteX4" fmla="*/ 77 w 10077"/>
              <a:gd name="connsiteY4" fmla="*/ 2000 h 10000"/>
              <a:gd name="connsiteX0" fmla="*/ 66 w 10066"/>
              <a:gd name="connsiteY0" fmla="*/ 2000 h 10000"/>
              <a:gd name="connsiteX1" fmla="*/ 10066 w 10066"/>
              <a:gd name="connsiteY1" fmla="*/ 0 h 10000"/>
              <a:gd name="connsiteX2" fmla="*/ 10066 w 10066"/>
              <a:gd name="connsiteY2" fmla="*/ 10000 h 10000"/>
              <a:gd name="connsiteX3" fmla="*/ 66 w 10066"/>
              <a:gd name="connsiteY3" fmla="*/ 10000 h 10000"/>
              <a:gd name="connsiteX4" fmla="*/ 66 w 10066"/>
              <a:gd name="connsiteY4" fmla="*/ 2000 h 10000"/>
              <a:gd name="connsiteX0" fmla="*/ 66 w 10066"/>
              <a:gd name="connsiteY0" fmla="*/ 2000 h 10000"/>
              <a:gd name="connsiteX1" fmla="*/ 10066 w 10066"/>
              <a:gd name="connsiteY1" fmla="*/ 0 h 10000"/>
              <a:gd name="connsiteX2" fmla="*/ 10066 w 10066"/>
              <a:gd name="connsiteY2" fmla="*/ 10000 h 10000"/>
              <a:gd name="connsiteX3" fmla="*/ 66 w 10066"/>
              <a:gd name="connsiteY3" fmla="*/ 10000 h 10000"/>
              <a:gd name="connsiteX4" fmla="*/ 66 w 10066"/>
              <a:gd name="connsiteY4" fmla="*/ 2000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66" h="10000">
                <a:moveTo>
                  <a:pt x="66" y="2000"/>
                </a:moveTo>
                <a:cubicBezTo>
                  <a:pt x="-531" y="642"/>
                  <a:pt x="2983" y="631"/>
                  <a:pt x="10066" y="0"/>
                </a:cubicBezTo>
                <a:lnTo>
                  <a:pt x="10066" y="10000"/>
                </a:lnTo>
                <a:lnTo>
                  <a:pt x="66" y="10000"/>
                </a:lnTo>
                <a:lnTo>
                  <a:pt x="66" y="2000"/>
                </a:lnTo>
                <a:close/>
              </a:path>
            </a:pathLst>
          </a:custGeom>
          <a:solidFill>
            <a:srgbClr val="7D1C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nvGrpSpPr>
          <p:cNvPr id="17" name="グループ化 16">
            <a:extLst>
              <a:ext uri="{FF2B5EF4-FFF2-40B4-BE49-F238E27FC236}">
                <a16:creationId xmlns:a16="http://schemas.microsoft.com/office/drawing/2014/main" id="{0C759AC6-9432-4862-BF72-C8E854BEC7F0}"/>
              </a:ext>
            </a:extLst>
          </p:cNvPr>
          <p:cNvGrpSpPr/>
          <p:nvPr userDrawn="1"/>
        </p:nvGrpSpPr>
        <p:grpSpPr>
          <a:xfrm>
            <a:off x="-1" y="3413178"/>
            <a:ext cx="5406629" cy="122400"/>
            <a:chOff x="-1" y="3447985"/>
            <a:chExt cx="5406629" cy="122400"/>
          </a:xfrm>
        </p:grpSpPr>
        <p:sp>
          <p:nvSpPr>
            <p:cNvPr id="18" name="フローチャート: 手操作入力 12">
              <a:extLst>
                <a:ext uri="{FF2B5EF4-FFF2-40B4-BE49-F238E27FC236}">
                  <a16:creationId xmlns:a16="http://schemas.microsoft.com/office/drawing/2014/main" id="{B9A21CEB-AC62-43E6-A6CF-70AC791E9EAF}"/>
                </a:ext>
              </a:extLst>
            </p:cNvPr>
            <p:cNvSpPr/>
            <p:nvPr/>
          </p:nvSpPr>
          <p:spPr>
            <a:xfrm rot="16200000" flipV="1">
              <a:off x="4269261" y="2433017"/>
              <a:ext cx="121690" cy="2153045"/>
            </a:xfrm>
            <a:custGeom>
              <a:avLst/>
              <a:gdLst>
                <a:gd name="connsiteX0" fmla="*/ 0 w 10000"/>
                <a:gd name="connsiteY0" fmla="*/ 200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2000 h 10000"/>
                <a:gd name="connsiteX0" fmla="*/ 0 w 10000"/>
                <a:gd name="connsiteY0" fmla="*/ 2000 h 10000"/>
                <a:gd name="connsiteX1" fmla="*/ 4826 w 10000"/>
                <a:gd name="connsiteY1" fmla="*/ 1051 h 10000"/>
                <a:gd name="connsiteX2" fmla="*/ 10000 w 10000"/>
                <a:gd name="connsiteY2" fmla="*/ 0 h 10000"/>
                <a:gd name="connsiteX3" fmla="*/ 10000 w 10000"/>
                <a:gd name="connsiteY3" fmla="*/ 10000 h 10000"/>
                <a:gd name="connsiteX4" fmla="*/ 0 w 10000"/>
                <a:gd name="connsiteY4" fmla="*/ 10000 h 10000"/>
                <a:gd name="connsiteX5" fmla="*/ 0 w 10000"/>
                <a:gd name="connsiteY5" fmla="*/ 2000 h 10000"/>
                <a:gd name="connsiteX0" fmla="*/ 0 w 10000"/>
                <a:gd name="connsiteY0" fmla="*/ 2000 h 10000"/>
                <a:gd name="connsiteX1" fmla="*/ 1084 w 10000"/>
                <a:gd name="connsiteY1" fmla="*/ 841 h 10000"/>
                <a:gd name="connsiteX2" fmla="*/ 10000 w 10000"/>
                <a:gd name="connsiteY2" fmla="*/ 0 h 10000"/>
                <a:gd name="connsiteX3" fmla="*/ 10000 w 10000"/>
                <a:gd name="connsiteY3" fmla="*/ 10000 h 10000"/>
                <a:gd name="connsiteX4" fmla="*/ 0 w 10000"/>
                <a:gd name="connsiteY4" fmla="*/ 10000 h 10000"/>
                <a:gd name="connsiteX5" fmla="*/ 0 w 10000"/>
                <a:gd name="connsiteY5" fmla="*/ 2000 h 10000"/>
                <a:gd name="connsiteX0" fmla="*/ 22 w 10022"/>
                <a:gd name="connsiteY0" fmla="*/ 2561 h 10561"/>
                <a:gd name="connsiteX1" fmla="*/ 1106 w 10022"/>
                <a:gd name="connsiteY1" fmla="*/ 1402 h 10561"/>
                <a:gd name="connsiteX2" fmla="*/ 10022 w 10022"/>
                <a:gd name="connsiteY2" fmla="*/ 561 h 10561"/>
                <a:gd name="connsiteX3" fmla="*/ 10022 w 10022"/>
                <a:gd name="connsiteY3" fmla="*/ 10561 h 10561"/>
                <a:gd name="connsiteX4" fmla="*/ 22 w 10022"/>
                <a:gd name="connsiteY4" fmla="*/ 10561 h 10561"/>
                <a:gd name="connsiteX5" fmla="*/ 22 w 10022"/>
                <a:gd name="connsiteY5" fmla="*/ 2561 h 10561"/>
                <a:gd name="connsiteX0" fmla="*/ 0 w 10000"/>
                <a:gd name="connsiteY0" fmla="*/ 2518 h 10518"/>
                <a:gd name="connsiteX1" fmla="*/ 5418 w 10000"/>
                <a:gd name="connsiteY1" fmla="*/ 1630 h 10518"/>
                <a:gd name="connsiteX2" fmla="*/ 10000 w 10000"/>
                <a:gd name="connsiteY2" fmla="*/ 518 h 10518"/>
                <a:gd name="connsiteX3" fmla="*/ 10000 w 10000"/>
                <a:gd name="connsiteY3" fmla="*/ 10518 h 10518"/>
                <a:gd name="connsiteX4" fmla="*/ 0 w 10000"/>
                <a:gd name="connsiteY4" fmla="*/ 10518 h 10518"/>
                <a:gd name="connsiteX5" fmla="*/ 0 w 10000"/>
                <a:gd name="connsiteY5" fmla="*/ 2518 h 10518"/>
                <a:gd name="connsiteX0" fmla="*/ 0 w 10000"/>
                <a:gd name="connsiteY0" fmla="*/ 2578 h 10578"/>
                <a:gd name="connsiteX1" fmla="*/ 2464 w 10000"/>
                <a:gd name="connsiteY1" fmla="*/ 1325 h 10578"/>
                <a:gd name="connsiteX2" fmla="*/ 10000 w 10000"/>
                <a:gd name="connsiteY2" fmla="*/ 578 h 10578"/>
                <a:gd name="connsiteX3" fmla="*/ 10000 w 10000"/>
                <a:gd name="connsiteY3" fmla="*/ 10578 h 10578"/>
                <a:gd name="connsiteX4" fmla="*/ 0 w 10000"/>
                <a:gd name="connsiteY4" fmla="*/ 10578 h 10578"/>
                <a:gd name="connsiteX5" fmla="*/ 0 w 10000"/>
                <a:gd name="connsiteY5" fmla="*/ 2578 h 10578"/>
                <a:gd name="connsiteX0" fmla="*/ 0 w 10000"/>
                <a:gd name="connsiteY0" fmla="*/ 2485 h 10485"/>
                <a:gd name="connsiteX1" fmla="*/ 10000 w 10000"/>
                <a:gd name="connsiteY1" fmla="*/ 485 h 10485"/>
                <a:gd name="connsiteX2" fmla="*/ 10000 w 10000"/>
                <a:gd name="connsiteY2" fmla="*/ 10485 h 10485"/>
                <a:gd name="connsiteX3" fmla="*/ 0 w 10000"/>
                <a:gd name="connsiteY3" fmla="*/ 10485 h 10485"/>
                <a:gd name="connsiteX4" fmla="*/ 0 w 10000"/>
                <a:gd name="connsiteY4" fmla="*/ 2485 h 10485"/>
                <a:gd name="connsiteX0" fmla="*/ 0 w 10000"/>
                <a:gd name="connsiteY0" fmla="*/ 200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2000 h 10000"/>
                <a:gd name="connsiteX0" fmla="*/ 26 w 10026"/>
                <a:gd name="connsiteY0" fmla="*/ 2000 h 10000"/>
                <a:gd name="connsiteX1" fmla="*/ 10026 w 10026"/>
                <a:gd name="connsiteY1" fmla="*/ 0 h 10000"/>
                <a:gd name="connsiteX2" fmla="*/ 10026 w 10026"/>
                <a:gd name="connsiteY2" fmla="*/ 10000 h 10000"/>
                <a:gd name="connsiteX3" fmla="*/ 26 w 10026"/>
                <a:gd name="connsiteY3" fmla="*/ 10000 h 10000"/>
                <a:gd name="connsiteX4" fmla="*/ 26 w 10026"/>
                <a:gd name="connsiteY4" fmla="*/ 2000 h 10000"/>
                <a:gd name="connsiteX0" fmla="*/ 4 w 10004"/>
                <a:gd name="connsiteY0" fmla="*/ 2000 h 10000"/>
                <a:gd name="connsiteX1" fmla="*/ 10004 w 10004"/>
                <a:gd name="connsiteY1" fmla="*/ 0 h 10000"/>
                <a:gd name="connsiteX2" fmla="*/ 10004 w 10004"/>
                <a:gd name="connsiteY2" fmla="*/ 10000 h 10000"/>
                <a:gd name="connsiteX3" fmla="*/ 4 w 10004"/>
                <a:gd name="connsiteY3" fmla="*/ 10000 h 10000"/>
                <a:gd name="connsiteX4" fmla="*/ 4 w 10004"/>
                <a:gd name="connsiteY4" fmla="*/ 2000 h 10000"/>
                <a:gd name="connsiteX0" fmla="*/ 3 w 10003"/>
                <a:gd name="connsiteY0" fmla="*/ 2000 h 10000"/>
                <a:gd name="connsiteX1" fmla="*/ 10003 w 10003"/>
                <a:gd name="connsiteY1" fmla="*/ 0 h 10000"/>
                <a:gd name="connsiteX2" fmla="*/ 10003 w 10003"/>
                <a:gd name="connsiteY2" fmla="*/ 10000 h 10000"/>
                <a:gd name="connsiteX3" fmla="*/ 3 w 10003"/>
                <a:gd name="connsiteY3" fmla="*/ 10000 h 10000"/>
                <a:gd name="connsiteX4" fmla="*/ 3 w 10003"/>
                <a:gd name="connsiteY4" fmla="*/ 2000 h 10000"/>
                <a:gd name="connsiteX0" fmla="*/ 73 w 10073"/>
                <a:gd name="connsiteY0" fmla="*/ 2000 h 10000"/>
                <a:gd name="connsiteX1" fmla="*/ 10073 w 10073"/>
                <a:gd name="connsiteY1" fmla="*/ 0 h 10000"/>
                <a:gd name="connsiteX2" fmla="*/ 10073 w 10073"/>
                <a:gd name="connsiteY2" fmla="*/ 10000 h 10000"/>
                <a:gd name="connsiteX3" fmla="*/ 73 w 10073"/>
                <a:gd name="connsiteY3" fmla="*/ 10000 h 10000"/>
                <a:gd name="connsiteX4" fmla="*/ 73 w 10073"/>
                <a:gd name="connsiteY4" fmla="*/ 2000 h 10000"/>
                <a:gd name="connsiteX0" fmla="*/ 122 w 10122"/>
                <a:gd name="connsiteY0" fmla="*/ 2000 h 10000"/>
                <a:gd name="connsiteX1" fmla="*/ 10122 w 10122"/>
                <a:gd name="connsiteY1" fmla="*/ 0 h 10000"/>
                <a:gd name="connsiteX2" fmla="*/ 10122 w 10122"/>
                <a:gd name="connsiteY2" fmla="*/ 10000 h 10000"/>
                <a:gd name="connsiteX3" fmla="*/ 122 w 10122"/>
                <a:gd name="connsiteY3" fmla="*/ 10000 h 10000"/>
                <a:gd name="connsiteX4" fmla="*/ 122 w 10122"/>
                <a:gd name="connsiteY4" fmla="*/ 2000 h 10000"/>
                <a:gd name="connsiteX0" fmla="*/ 122 w 10122"/>
                <a:gd name="connsiteY0" fmla="*/ 2000 h 10000"/>
                <a:gd name="connsiteX1" fmla="*/ 10122 w 10122"/>
                <a:gd name="connsiteY1" fmla="*/ 0 h 10000"/>
                <a:gd name="connsiteX2" fmla="*/ 10122 w 10122"/>
                <a:gd name="connsiteY2" fmla="*/ 10000 h 10000"/>
                <a:gd name="connsiteX3" fmla="*/ 122 w 10122"/>
                <a:gd name="connsiteY3" fmla="*/ 10000 h 10000"/>
                <a:gd name="connsiteX4" fmla="*/ 122 w 10122"/>
                <a:gd name="connsiteY4" fmla="*/ 2000 h 10000"/>
                <a:gd name="connsiteX0" fmla="*/ 32 w 10032"/>
                <a:gd name="connsiteY0" fmla="*/ 2000 h 10000"/>
                <a:gd name="connsiteX1" fmla="*/ 10032 w 10032"/>
                <a:gd name="connsiteY1" fmla="*/ 0 h 10000"/>
                <a:gd name="connsiteX2" fmla="*/ 10032 w 10032"/>
                <a:gd name="connsiteY2" fmla="*/ 10000 h 10000"/>
                <a:gd name="connsiteX3" fmla="*/ 32 w 10032"/>
                <a:gd name="connsiteY3" fmla="*/ 10000 h 10000"/>
                <a:gd name="connsiteX4" fmla="*/ 32 w 10032"/>
                <a:gd name="connsiteY4" fmla="*/ 2000 h 10000"/>
                <a:gd name="connsiteX0" fmla="*/ 26 w 10026"/>
                <a:gd name="connsiteY0" fmla="*/ 2000 h 10000"/>
                <a:gd name="connsiteX1" fmla="*/ 10026 w 10026"/>
                <a:gd name="connsiteY1" fmla="*/ 0 h 10000"/>
                <a:gd name="connsiteX2" fmla="*/ 10026 w 10026"/>
                <a:gd name="connsiteY2" fmla="*/ 10000 h 10000"/>
                <a:gd name="connsiteX3" fmla="*/ 26 w 10026"/>
                <a:gd name="connsiteY3" fmla="*/ 10000 h 10000"/>
                <a:gd name="connsiteX4" fmla="*/ 26 w 10026"/>
                <a:gd name="connsiteY4" fmla="*/ 2000 h 10000"/>
                <a:gd name="connsiteX0" fmla="*/ 15 w 10015"/>
                <a:gd name="connsiteY0" fmla="*/ 2000 h 10000"/>
                <a:gd name="connsiteX1" fmla="*/ 10015 w 10015"/>
                <a:gd name="connsiteY1" fmla="*/ 0 h 10000"/>
                <a:gd name="connsiteX2" fmla="*/ 10015 w 10015"/>
                <a:gd name="connsiteY2" fmla="*/ 10000 h 10000"/>
                <a:gd name="connsiteX3" fmla="*/ 15 w 10015"/>
                <a:gd name="connsiteY3" fmla="*/ 10000 h 10000"/>
                <a:gd name="connsiteX4" fmla="*/ 15 w 10015"/>
                <a:gd name="connsiteY4" fmla="*/ 2000 h 10000"/>
                <a:gd name="connsiteX0" fmla="*/ 52 w 10052"/>
                <a:gd name="connsiteY0" fmla="*/ 2000 h 10000"/>
                <a:gd name="connsiteX1" fmla="*/ 10052 w 10052"/>
                <a:gd name="connsiteY1" fmla="*/ 0 h 10000"/>
                <a:gd name="connsiteX2" fmla="*/ 10052 w 10052"/>
                <a:gd name="connsiteY2" fmla="*/ 10000 h 10000"/>
                <a:gd name="connsiteX3" fmla="*/ 52 w 10052"/>
                <a:gd name="connsiteY3" fmla="*/ 10000 h 10000"/>
                <a:gd name="connsiteX4" fmla="*/ 52 w 10052"/>
                <a:gd name="connsiteY4" fmla="*/ 2000 h 10000"/>
                <a:gd name="connsiteX0" fmla="*/ 77 w 10077"/>
                <a:gd name="connsiteY0" fmla="*/ 2000 h 10000"/>
                <a:gd name="connsiteX1" fmla="*/ 10077 w 10077"/>
                <a:gd name="connsiteY1" fmla="*/ 0 h 10000"/>
                <a:gd name="connsiteX2" fmla="*/ 10077 w 10077"/>
                <a:gd name="connsiteY2" fmla="*/ 10000 h 10000"/>
                <a:gd name="connsiteX3" fmla="*/ 77 w 10077"/>
                <a:gd name="connsiteY3" fmla="*/ 10000 h 10000"/>
                <a:gd name="connsiteX4" fmla="*/ 77 w 10077"/>
                <a:gd name="connsiteY4" fmla="*/ 2000 h 10000"/>
                <a:gd name="connsiteX0" fmla="*/ 66 w 10066"/>
                <a:gd name="connsiteY0" fmla="*/ 2000 h 10000"/>
                <a:gd name="connsiteX1" fmla="*/ 10066 w 10066"/>
                <a:gd name="connsiteY1" fmla="*/ 0 h 10000"/>
                <a:gd name="connsiteX2" fmla="*/ 10066 w 10066"/>
                <a:gd name="connsiteY2" fmla="*/ 10000 h 10000"/>
                <a:gd name="connsiteX3" fmla="*/ 66 w 10066"/>
                <a:gd name="connsiteY3" fmla="*/ 10000 h 10000"/>
                <a:gd name="connsiteX4" fmla="*/ 66 w 10066"/>
                <a:gd name="connsiteY4" fmla="*/ 2000 h 10000"/>
                <a:gd name="connsiteX0" fmla="*/ 66 w 10066"/>
                <a:gd name="connsiteY0" fmla="*/ 2000 h 10000"/>
                <a:gd name="connsiteX1" fmla="*/ 10066 w 10066"/>
                <a:gd name="connsiteY1" fmla="*/ 0 h 10000"/>
                <a:gd name="connsiteX2" fmla="*/ 10066 w 10066"/>
                <a:gd name="connsiteY2" fmla="*/ 10000 h 10000"/>
                <a:gd name="connsiteX3" fmla="*/ 66 w 10066"/>
                <a:gd name="connsiteY3" fmla="*/ 10000 h 10000"/>
                <a:gd name="connsiteX4" fmla="*/ 66 w 10066"/>
                <a:gd name="connsiteY4" fmla="*/ 2000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66" h="10000">
                  <a:moveTo>
                    <a:pt x="66" y="2000"/>
                  </a:moveTo>
                  <a:cubicBezTo>
                    <a:pt x="-531" y="642"/>
                    <a:pt x="2983" y="631"/>
                    <a:pt x="10066" y="0"/>
                  </a:cubicBezTo>
                  <a:lnTo>
                    <a:pt x="10066" y="10000"/>
                  </a:lnTo>
                  <a:lnTo>
                    <a:pt x="66" y="10000"/>
                  </a:lnTo>
                  <a:lnTo>
                    <a:pt x="66" y="2000"/>
                  </a:lnTo>
                  <a:close/>
                </a:path>
              </a:pathLst>
            </a:custGeom>
            <a:solidFill>
              <a:srgbClr val="CACF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9" name="正方形/長方形 18">
              <a:extLst>
                <a:ext uri="{FF2B5EF4-FFF2-40B4-BE49-F238E27FC236}">
                  <a16:creationId xmlns:a16="http://schemas.microsoft.com/office/drawing/2014/main" id="{5E5EF6D5-5B7F-44B3-A063-381608ACD69B}"/>
                </a:ext>
              </a:extLst>
            </p:cNvPr>
            <p:cNvSpPr/>
            <p:nvPr/>
          </p:nvSpPr>
          <p:spPr>
            <a:xfrm>
              <a:off x="-1" y="3447985"/>
              <a:ext cx="3312796" cy="122400"/>
            </a:xfrm>
            <a:prstGeom prst="rect">
              <a:avLst/>
            </a:prstGeom>
            <a:solidFill>
              <a:srgbClr val="CACF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grpSp>
        <p:nvGrpSpPr>
          <p:cNvPr id="20" name="グループ化 19">
            <a:extLst>
              <a:ext uri="{FF2B5EF4-FFF2-40B4-BE49-F238E27FC236}">
                <a16:creationId xmlns:a16="http://schemas.microsoft.com/office/drawing/2014/main" id="{85313980-AB26-4A83-BD1B-A41FA8DE408B}"/>
              </a:ext>
            </a:extLst>
          </p:cNvPr>
          <p:cNvGrpSpPr/>
          <p:nvPr userDrawn="1"/>
        </p:nvGrpSpPr>
        <p:grpSpPr>
          <a:xfrm>
            <a:off x="-2" y="10317244"/>
            <a:ext cx="7559675" cy="374569"/>
            <a:chOff x="-2" y="10317244"/>
            <a:chExt cx="7559675" cy="374569"/>
          </a:xfrm>
        </p:grpSpPr>
        <p:sp>
          <p:nvSpPr>
            <p:cNvPr id="21" name="正方形/長方形 20">
              <a:extLst>
                <a:ext uri="{FF2B5EF4-FFF2-40B4-BE49-F238E27FC236}">
                  <a16:creationId xmlns:a16="http://schemas.microsoft.com/office/drawing/2014/main" id="{A3F4AA6A-ED32-4B7A-B05E-2E79BBBC3555}"/>
                </a:ext>
              </a:extLst>
            </p:cNvPr>
            <p:cNvSpPr/>
            <p:nvPr/>
          </p:nvSpPr>
          <p:spPr>
            <a:xfrm>
              <a:off x="-2" y="10438933"/>
              <a:ext cx="7559675" cy="252880"/>
            </a:xfrm>
            <a:prstGeom prst="rect">
              <a:avLst/>
            </a:prstGeom>
            <a:solidFill>
              <a:srgbClr val="7D1C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nvGrpSpPr>
            <p:cNvPr id="22" name="グループ化 21">
              <a:extLst>
                <a:ext uri="{FF2B5EF4-FFF2-40B4-BE49-F238E27FC236}">
                  <a16:creationId xmlns:a16="http://schemas.microsoft.com/office/drawing/2014/main" id="{00E26DA9-4A51-4FC0-A876-101B79A56143}"/>
                </a:ext>
              </a:extLst>
            </p:cNvPr>
            <p:cNvGrpSpPr/>
            <p:nvPr/>
          </p:nvGrpSpPr>
          <p:grpSpPr>
            <a:xfrm>
              <a:off x="0" y="10317244"/>
              <a:ext cx="7559672" cy="243380"/>
              <a:chOff x="0" y="10014055"/>
              <a:chExt cx="7559672" cy="243380"/>
            </a:xfrm>
          </p:grpSpPr>
          <p:grpSp>
            <p:nvGrpSpPr>
              <p:cNvPr id="23" name="グループ化 22">
                <a:extLst>
                  <a:ext uri="{FF2B5EF4-FFF2-40B4-BE49-F238E27FC236}">
                    <a16:creationId xmlns:a16="http://schemas.microsoft.com/office/drawing/2014/main" id="{4C3EDF22-B430-409B-9A37-79CEDE896880}"/>
                  </a:ext>
                </a:extLst>
              </p:cNvPr>
              <p:cNvGrpSpPr/>
              <p:nvPr/>
            </p:nvGrpSpPr>
            <p:grpSpPr>
              <a:xfrm flipV="1">
                <a:off x="0" y="10014055"/>
                <a:ext cx="5406627" cy="122400"/>
                <a:chOff x="0" y="3425590"/>
                <a:chExt cx="5406627" cy="122400"/>
              </a:xfrm>
              <a:solidFill>
                <a:srgbClr val="CACFD2"/>
              </a:solidFill>
            </p:grpSpPr>
            <p:sp>
              <p:nvSpPr>
                <p:cNvPr id="25" name="フローチャート: 手操作入力 12">
                  <a:extLst>
                    <a:ext uri="{FF2B5EF4-FFF2-40B4-BE49-F238E27FC236}">
                      <a16:creationId xmlns:a16="http://schemas.microsoft.com/office/drawing/2014/main" id="{47125DAB-C9BE-4989-8DBB-F70EB05EF392}"/>
                    </a:ext>
                  </a:extLst>
                </p:cNvPr>
                <p:cNvSpPr/>
                <p:nvPr/>
              </p:nvSpPr>
              <p:spPr>
                <a:xfrm rot="16200000" flipV="1">
                  <a:off x="4269260" y="2410622"/>
                  <a:ext cx="121690" cy="2153045"/>
                </a:xfrm>
                <a:custGeom>
                  <a:avLst/>
                  <a:gdLst>
                    <a:gd name="connsiteX0" fmla="*/ 0 w 10000"/>
                    <a:gd name="connsiteY0" fmla="*/ 200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2000 h 10000"/>
                    <a:gd name="connsiteX0" fmla="*/ 0 w 10000"/>
                    <a:gd name="connsiteY0" fmla="*/ 2000 h 10000"/>
                    <a:gd name="connsiteX1" fmla="*/ 4826 w 10000"/>
                    <a:gd name="connsiteY1" fmla="*/ 1051 h 10000"/>
                    <a:gd name="connsiteX2" fmla="*/ 10000 w 10000"/>
                    <a:gd name="connsiteY2" fmla="*/ 0 h 10000"/>
                    <a:gd name="connsiteX3" fmla="*/ 10000 w 10000"/>
                    <a:gd name="connsiteY3" fmla="*/ 10000 h 10000"/>
                    <a:gd name="connsiteX4" fmla="*/ 0 w 10000"/>
                    <a:gd name="connsiteY4" fmla="*/ 10000 h 10000"/>
                    <a:gd name="connsiteX5" fmla="*/ 0 w 10000"/>
                    <a:gd name="connsiteY5" fmla="*/ 2000 h 10000"/>
                    <a:gd name="connsiteX0" fmla="*/ 0 w 10000"/>
                    <a:gd name="connsiteY0" fmla="*/ 2000 h 10000"/>
                    <a:gd name="connsiteX1" fmla="*/ 1084 w 10000"/>
                    <a:gd name="connsiteY1" fmla="*/ 841 h 10000"/>
                    <a:gd name="connsiteX2" fmla="*/ 10000 w 10000"/>
                    <a:gd name="connsiteY2" fmla="*/ 0 h 10000"/>
                    <a:gd name="connsiteX3" fmla="*/ 10000 w 10000"/>
                    <a:gd name="connsiteY3" fmla="*/ 10000 h 10000"/>
                    <a:gd name="connsiteX4" fmla="*/ 0 w 10000"/>
                    <a:gd name="connsiteY4" fmla="*/ 10000 h 10000"/>
                    <a:gd name="connsiteX5" fmla="*/ 0 w 10000"/>
                    <a:gd name="connsiteY5" fmla="*/ 2000 h 10000"/>
                    <a:gd name="connsiteX0" fmla="*/ 22 w 10022"/>
                    <a:gd name="connsiteY0" fmla="*/ 2561 h 10561"/>
                    <a:gd name="connsiteX1" fmla="*/ 1106 w 10022"/>
                    <a:gd name="connsiteY1" fmla="*/ 1402 h 10561"/>
                    <a:gd name="connsiteX2" fmla="*/ 10022 w 10022"/>
                    <a:gd name="connsiteY2" fmla="*/ 561 h 10561"/>
                    <a:gd name="connsiteX3" fmla="*/ 10022 w 10022"/>
                    <a:gd name="connsiteY3" fmla="*/ 10561 h 10561"/>
                    <a:gd name="connsiteX4" fmla="*/ 22 w 10022"/>
                    <a:gd name="connsiteY4" fmla="*/ 10561 h 10561"/>
                    <a:gd name="connsiteX5" fmla="*/ 22 w 10022"/>
                    <a:gd name="connsiteY5" fmla="*/ 2561 h 10561"/>
                    <a:gd name="connsiteX0" fmla="*/ 0 w 10000"/>
                    <a:gd name="connsiteY0" fmla="*/ 2518 h 10518"/>
                    <a:gd name="connsiteX1" fmla="*/ 5418 w 10000"/>
                    <a:gd name="connsiteY1" fmla="*/ 1630 h 10518"/>
                    <a:gd name="connsiteX2" fmla="*/ 10000 w 10000"/>
                    <a:gd name="connsiteY2" fmla="*/ 518 h 10518"/>
                    <a:gd name="connsiteX3" fmla="*/ 10000 w 10000"/>
                    <a:gd name="connsiteY3" fmla="*/ 10518 h 10518"/>
                    <a:gd name="connsiteX4" fmla="*/ 0 w 10000"/>
                    <a:gd name="connsiteY4" fmla="*/ 10518 h 10518"/>
                    <a:gd name="connsiteX5" fmla="*/ 0 w 10000"/>
                    <a:gd name="connsiteY5" fmla="*/ 2518 h 10518"/>
                    <a:gd name="connsiteX0" fmla="*/ 0 w 10000"/>
                    <a:gd name="connsiteY0" fmla="*/ 2578 h 10578"/>
                    <a:gd name="connsiteX1" fmla="*/ 2464 w 10000"/>
                    <a:gd name="connsiteY1" fmla="*/ 1325 h 10578"/>
                    <a:gd name="connsiteX2" fmla="*/ 10000 w 10000"/>
                    <a:gd name="connsiteY2" fmla="*/ 578 h 10578"/>
                    <a:gd name="connsiteX3" fmla="*/ 10000 w 10000"/>
                    <a:gd name="connsiteY3" fmla="*/ 10578 h 10578"/>
                    <a:gd name="connsiteX4" fmla="*/ 0 w 10000"/>
                    <a:gd name="connsiteY4" fmla="*/ 10578 h 10578"/>
                    <a:gd name="connsiteX5" fmla="*/ 0 w 10000"/>
                    <a:gd name="connsiteY5" fmla="*/ 2578 h 10578"/>
                    <a:gd name="connsiteX0" fmla="*/ 0 w 10000"/>
                    <a:gd name="connsiteY0" fmla="*/ 2485 h 10485"/>
                    <a:gd name="connsiteX1" fmla="*/ 10000 w 10000"/>
                    <a:gd name="connsiteY1" fmla="*/ 485 h 10485"/>
                    <a:gd name="connsiteX2" fmla="*/ 10000 w 10000"/>
                    <a:gd name="connsiteY2" fmla="*/ 10485 h 10485"/>
                    <a:gd name="connsiteX3" fmla="*/ 0 w 10000"/>
                    <a:gd name="connsiteY3" fmla="*/ 10485 h 10485"/>
                    <a:gd name="connsiteX4" fmla="*/ 0 w 10000"/>
                    <a:gd name="connsiteY4" fmla="*/ 2485 h 10485"/>
                    <a:gd name="connsiteX0" fmla="*/ 0 w 10000"/>
                    <a:gd name="connsiteY0" fmla="*/ 200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2000 h 10000"/>
                    <a:gd name="connsiteX0" fmla="*/ 26 w 10026"/>
                    <a:gd name="connsiteY0" fmla="*/ 2000 h 10000"/>
                    <a:gd name="connsiteX1" fmla="*/ 10026 w 10026"/>
                    <a:gd name="connsiteY1" fmla="*/ 0 h 10000"/>
                    <a:gd name="connsiteX2" fmla="*/ 10026 w 10026"/>
                    <a:gd name="connsiteY2" fmla="*/ 10000 h 10000"/>
                    <a:gd name="connsiteX3" fmla="*/ 26 w 10026"/>
                    <a:gd name="connsiteY3" fmla="*/ 10000 h 10000"/>
                    <a:gd name="connsiteX4" fmla="*/ 26 w 10026"/>
                    <a:gd name="connsiteY4" fmla="*/ 2000 h 10000"/>
                    <a:gd name="connsiteX0" fmla="*/ 4 w 10004"/>
                    <a:gd name="connsiteY0" fmla="*/ 2000 h 10000"/>
                    <a:gd name="connsiteX1" fmla="*/ 10004 w 10004"/>
                    <a:gd name="connsiteY1" fmla="*/ 0 h 10000"/>
                    <a:gd name="connsiteX2" fmla="*/ 10004 w 10004"/>
                    <a:gd name="connsiteY2" fmla="*/ 10000 h 10000"/>
                    <a:gd name="connsiteX3" fmla="*/ 4 w 10004"/>
                    <a:gd name="connsiteY3" fmla="*/ 10000 h 10000"/>
                    <a:gd name="connsiteX4" fmla="*/ 4 w 10004"/>
                    <a:gd name="connsiteY4" fmla="*/ 2000 h 10000"/>
                    <a:gd name="connsiteX0" fmla="*/ 3 w 10003"/>
                    <a:gd name="connsiteY0" fmla="*/ 2000 h 10000"/>
                    <a:gd name="connsiteX1" fmla="*/ 10003 w 10003"/>
                    <a:gd name="connsiteY1" fmla="*/ 0 h 10000"/>
                    <a:gd name="connsiteX2" fmla="*/ 10003 w 10003"/>
                    <a:gd name="connsiteY2" fmla="*/ 10000 h 10000"/>
                    <a:gd name="connsiteX3" fmla="*/ 3 w 10003"/>
                    <a:gd name="connsiteY3" fmla="*/ 10000 h 10000"/>
                    <a:gd name="connsiteX4" fmla="*/ 3 w 10003"/>
                    <a:gd name="connsiteY4" fmla="*/ 2000 h 10000"/>
                    <a:gd name="connsiteX0" fmla="*/ 73 w 10073"/>
                    <a:gd name="connsiteY0" fmla="*/ 2000 h 10000"/>
                    <a:gd name="connsiteX1" fmla="*/ 10073 w 10073"/>
                    <a:gd name="connsiteY1" fmla="*/ 0 h 10000"/>
                    <a:gd name="connsiteX2" fmla="*/ 10073 w 10073"/>
                    <a:gd name="connsiteY2" fmla="*/ 10000 h 10000"/>
                    <a:gd name="connsiteX3" fmla="*/ 73 w 10073"/>
                    <a:gd name="connsiteY3" fmla="*/ 10000 h 10000"/>
                    <a:gd name="connsiteX4" fmla="*/ 73 w 10073"/>
                    <a:gd name="connsiteY4" fmla="*/ 2000 h 10000"/>
                    <a:gd name="connsiteX0" fmla="*/ 122 w 10122"/>
                    <a:gd name="connsiteY0" fmla="*/ 2000 h 10000"/>
                    <a:gd name="connsiteX1" fmla="*/ 10122 w 10122"/>
                    <a:gd name="connsiteY1" fmla="*/ 0 h 10000"/>
                    <a:gd name="connsiteX2" fmla="*/ 10122 w 10122"/>
                    <a:gd name="connsiteY2" fmla="*/ 10000 h 10000"/>
                    <a:gd name="connsiteX3" fmla="*/ 122 w 10122"/>
                    <a:gd name="connsiteY3" fmla="*/ 10000 h 10000"/>
                    <a:gd name="connsiteX4" fmla="*/ 122 w 10122"/>
                    <a:gd name="connsiteY4" fmla="*/ 2000 h 10000"/>
                    <a:gd name="connsiteX0" fmla="*/ 122 w 10122"/>
                    <a:gd name="connsiteY0" fmla="*/ 2000 h 10000"/>
                    <a:gd name="connsiteX1" fmla="*/ 10122 w 10122"/>
                    <a:gd name="connsiteY1" fmla="*/ 0 h 10000"/>
                    <a:gd name="connsiteX2" fmla="*/ 10122 w 10122"/>
                    <a:gd name="connsiteY2" fmla="*/ 10000 h 10000"/>
                    <a:gd name="connsiteX3" fmla="*/ 122 w 10122"/>
                    <a:gd name="connsiteY3" fmla="*/ 10000 h 10000"/>
                    <a:gd name="connsiteX4" fmla="*/ 122 w 10122"/>
                    <a:gd name="connsiteY4" fmla="*/ 2000 h 10000"/>
                    <a:gd name="connsiteX0" fmla="*/ 32 w 10032"/>
                    <a:gd name="connsiteY0" fmla="*/ 2000 h 10000"/>
                    <a:gd name="connsiteX1" fmla="*/ 10032 w 10032"/>
                    <a:gd name="connsiteY1" fmla="*/ 0 h 10000"/>
                    <a:gd name="connsiteX2" fmla="*/ 10032 w 10032"/>
                    <a:gd name="connsiteY2" fmla="*/ 10000 h 10000"/>
                    <a:gd name="connsiteX3" fmla="*/ 32 w 10032"/>
                    <a:gd name="connsiteY3" fmla="*/ 10000 h 10000"/>
                    <a:gd name="connsiteX4" fmla="*/ 32 w 10032"/>
                    <a:gd name="connsiteY4" fmla="*/ 2000 h 10000"/>
                    <a:gd name="connsiteX0" fmla="*/ 26 w 10026"/>
                    <a:gd name="connsiteY0" fmla="*/ 2000 h 10000"/>
                    <a:gd name="connsiteX1" fmla="*/ 10026 w 10026"/>
                    <a:gd name="connsiteY1" fmla="*/ 0 h 10000"/>
                    <a:gd name="connsiteX2" fmla="*/ 10026 w 10026"/>
                    <a:gd name="connsiteY2" fmla="*/ 10000 h 10000"/>
                    <a:gd name="connsiteX3" fmla="*/ 26 w 10026"/>
                    <a:gd name="connsiteY3" fmla="*/ 10000 h 10000"/>
                    <a:gd name="connsiteX4" fmla="*/ 26 w 10026"/>
                    <a:gd name="connsiteY4" fmla="*/ 2000 h 10000"/>
                    <a:gd name="connsiteX0" fmla="*/ 15 w 10015"/>
                    <a:gd name="connsiteY0" fmla="*/ 2000 h 10000"/>
                    <a:gd name="connsiteX1" fmla="*/ 10015 w 10015"/>
                    <a:gd name="connsiteY1" fmla="*/ 0 h 10000"/>
                    <a:gd name="connsiteX2" fmla="*/ 10015 w 10015"/>
                    <a:gd name="connsiteY2" fmla="*/ 10000 h 10000"/>
                    <a:gd name="connsiteX3" fmla="*/ 15 w 10015"/>
                    <a:gd name="connsiteY3" fmla="*/ 10000 h 10000"/>
                    <a:gd name="connsiteX4" fmla="*/ 15 w 10015"/>
                    <a:gd name="connsiteY4" fmla="*/ 2000 h 10000"/>
                    <a:gd name="connsiteX0" fmla="*/ 52 w 10052"/>
                    <a:gd name="connsiteY0" fmla="*/ 2000 h 10000"/>
                    <a:gd name="connsiteX1" fmla="*/ 10052 w 10052"/>
                    <a:gd name="connsiteY1" fmla="*/ 0 h 10000"/>
                    <a:gd name="connsiteX2" fmla="*/ 10052 w 10052"/>
                    <a:gd name="connsiteY2" fmla="*/ 10000 h 10000"/>
                    <a:gd name="connsiteX3" fmla="*/ 52 w 10052"/>
                    <a:gd name="connsiteY3" fmla="*/ 10000 h 10000"/>
                    <a:gd name="connsiteX4" fmla="*/ 52 w 10052"/>
                    <a:gd name="connsiteY4" fmla="*/ 2000 h 10000"/>
                    <a:gd name="connsiteX0" fmla="*/ 77 w 10077"/>
                    <a:gd name="connsiteY0" fmla="*/ 2000 h 10000"/>
                    <a:gd name="connsiteX1" fmla="*/ 10077 w 10077"/>
                    <a:gd name="connsiteY1" fmla="*/ 0 h 10000"/>
                    <a:gd name="connsiteX2" fmla="*/ 10077 w 10077"/>
                    <a:gd name="connsiteY2" fmla="*/ 10000 h 10000"/>
                    <a:gd name="connsiteX3" fmla="*/ 77 w 10077"/>
                    <a:gd name="connsiteY3" fmla="*/ 10000 h 10000"/>
                    <a:gd name="connsiteX4" fmla="*/ 77 w 10077"/>
                    <a:gd name="connsiteY4" fmla="*/ 2000 h 10000"/>
                    <a:gd name="connsiteX0" fmla="*/ 66 w 10066"/>
                    <a:gd name="connsiteY0" fmla="*/ 2000 h 10000"/>
                    <a:gd name="connsiteX1" fmla="*/ 10066 w 10066"/>
                    <a:gd name="connsiteY1" fmla="*/ 0 h 10000"/>
                    <a:gd name="connsiteX2" fmla="*/ 10066 w 10066"/>
                    <a:gd name="connsiteY2" fmla="*/ 10000 h 10000"/>
                    <a:gd name="connsiteX3" fmla="*/ 66 w 10066"/>
                    <a:gd name="connsiteY3" fmla="*/ 10000 h 10000"/>
                    <a:gd name="connsiteX4" fmla="*/ 66 w 10066"/>
                    <a:gd name="connsiteY4" fmla="*/ 2000 h 10000"/>
                    <a:gd name="connsiteX0" fmla="*/ 66 w 10066"/>
                    <a:gd name="connsiteY0" fmla="*/ 2000 h 10000"/>
                    <a:gd name="connsiteX1" fmla="*/ 10066 w 10066"/>
                    <a:gd name="connsiteY1" fmla="*/ 0 h 10000"/>
                    <a:gd name="connsiteX2" fmla="*/ 10066 w 10066"/>
                    <a:gd name="connsiteY2" fmla="*/ 10000 h 10000"/>
                    <a:gd name="connsiteX3" fmla="*/ 66 w 10066"/>
                    <a:gd name="connsiteY3" fmla="*/ 10000 h 10000"/>
                    <a:gd name="connsiteX4" fmla="*/ 66 w 10066"/>
                    <a:gd name="connsiteY4" fmla="*/ 2000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66" h="10000">
                      <a:moveTo>
                        <a:pt x="66" y="2000"/>
                      </a:moveTo>
                      <a:cubicBezTo>
                        <a:pt x="-531" y="642"/>
                        <a:pt x="2983" y="631"/>
                        <a:pt x="10066" y="0"/>
                      </a:cubicBezTo>
                      <a:lnTo>
                        <a:pt x="10066" y="10000"/>
                      </a:lnTo>
                      <a:lnTo>
                        <a:pt x="66" y="10000"/>
                      </a:lnTo>
                      <a:lnTo>
                        <a:pt x="66" y="200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6" name="正方形/長方形 25">
                  <a:extLst>
                    <a:ext uri="{FF2B5EF4-FFF2-40B4-BE49-F238E27FC236}">
                      <a16:creationId xmlns:a16="http://schemas.microsoft.com/office/drawing/2014/main" id="{2D7DC9B7-4D65-4ADE-BDF1-9D85CD6C4552}"/>
                    </a:ext>
                  </a:extLst>
                </p:cNvPr>
                <p:cNvSpPr/>
                <p:nvPr/>
              </p:nvSpPr>
              <p:spPr>
                <a:xfrm>
                  <a:off x="0" y="3425590"/>
                  <a:ext cx="3312795" cy="1224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dirty="0"/>
                </a:p>
              </p:txBody>
            </p:sp>
          </p:grpSp>
          <p:sp>
            <p:nvSpPr>
              <p:cNvPr id="24" name="フローチャート: 手操作入力 12">
                <a:extLst>
                  <a:ext uri="{FF2B5EF4-FFF2-40B4-BE49-F238E27FC236}">
                    <a16:creationId xmlns:a16="http://schemas.microsoft.com/office/drawing/2014/main" id="{42D31E6F-A39E-498B-9DDF-C6685720FB6B}"/>
                  </a:ext>
                </a:extLst>
              </p:cNvPr>
              <p:cNvSpPr/>
              <p:nvPr/>
            </p:nvSpPr>
            <p:spPr>
              <a:xfrm rot="5400000" flipH="1" flipV="1">
                <a:off x="6422305" y="9120067"/>
                <a:ext cx="121690" cy="2153045"/>
              </a:xfrm>
              <a:custGeom>
                <a:avLst/>
                <a:gdLst>
                  <a:gd name="connsiteX0" fmla="*/ 0 w 10000"/>
                  <a:gd name="connsiteY0" fmla="*/ 200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2000 h 10000"/>
                  <a:gd name="connsiteX0" fmla="*/ 0 w 10000"/>
                  <a:gd name="connsiteY0" fmla="*/ 2000 h 10000"/>
                  <a:gd name="connsiteX1" fmla="*/ 4826 w 10000"/>
                  <a:gd name="connsiteY1" fmla="*/ 1051 h 10000"/>
                  <a:gd name="connsiteX2" fmla="*/ 10000 w 10000"/>
                  <a:gd name="connsiteY2" fmla="*/ 0 h 10000"/>
                  <a:gd name="connsiteX3" fmla="*/ 10000 w 10000"/>
                  <a:gd name="connsiteY3" fmla="*/ 10000 h 10000"/>
                  <a:gd name="connsiteX4" fmla="*/ 0 w 10000"/>
                  <a:gd name="connsiteY4" fmla="*/ 10000 h 10000"/>
                  <a:gd name="connsiteX5" fmla="*/ 0 w 10000"/>
                  <a:gd name="connsiteY5" fmla="*/ 2000 h 10000"/>
                  <a:gd name="connsiteX0" fmla="*/ 0 w 10000"/>
                  <a:gd name="connsiteY0" fmla="*/ 2000 h 10000"/>
                  <a:gd name="connsiteX1" fmla="*/ 1084 w 10000"/>
                  <a:gd name="connsiteY1" fmla="*/ 841 h 10000"/>
                  <a:gd name="connsiteX2" fmla="*/ 10000 w 10000"/>
                  <a:gd name="connsiteY2" fmla="*/ 0 h 10000"/>
                  <a:gd name="connsiteX3" fmla="*/ 10000 w 10000"/>
                  <a:gd name="connsiteY3" fmla="*/ 10000 h 10000"/>
                  <a:gd name="connsiteX4" fmla="*/ 0 w 10000"/>
                  <a:gd name="connsiteY4" fmla="*/ 10000 h 10000"/>
                  <a:gd name="connsiteX5" fmla="*/ 0 w 10000"/>
                  <a:gd name="connsiteY5" fmla="*/ 2000 h 10000"/>
                  <a:gd name="connsiteX0" fmla="*/ 22 w 10022"/>
                  <a:gd name="connsiteY0" fmla="*/ 2561 h 10561"/>
                  <a:gd name="connsiteX1" fmla="*/ 1106 w 10022"/>
                  <a:gd name="connsiteY1" fmla="*/ 1402 h 10561"/>
                  <a:gd name="connsiteX2" fmla="*/ 10022 w 10022"/>
                  <a:gd name="connsiteY2" fmla="*/ 561 h 10561"/>
                  <a:gd name="connsiteX3" fmla="*/ 10022 w 10022"/>
                  <a:gd name="connsiteY3" fmla="*/ 10561 h 10561"/>
                  <a:gd name="connsiteX4" fmla="*/ 22 w 10022"/>
                  <a:gd name="connsiteY4" fmla="*/ 10561 h 10561"/>
                  <a:gd name="connsiteX5" fmla="*/ 22 w 10022"/>
                  <a:gd name="connsiteY5" fmla="*/ 2561 h 10561"/>
                  <a:gd name="connsiteX0" fmla="*/ 0 w 10000"/>
                  <a:gd name="connsiteY0" fmla="*/ 2518 h 10518"/>
                  <a:gd name="connsiteX1" fmla="*/ 5418 w 10000"/>
                  <a:gd name="connsiteY1" fmla="*/ 1630 h 10518"/>
                  <a:gd name="connsiteX2" fmla="*/ 10000 w 10000"/>
                  <a:gd name="connsiteY2" fmla="*/ 518 h 10518"/>
                  <a:gd name="connsiteX3" fmla="*/ 10000 w 10000"/>
                  <a:gd name="connsiteY3" fmla="*/ 10518 h 10518"/>
                  <a:gd name="connsiteX4" fmla="*/ 0 w 10000"/>
                  <a:gd name="connsiteY4" fmla="*/ 10518 h 10518"/>
                  <a:gd name="connsiteX5" fmla="*/ 0 w 10000"/>
                  <a:gd name="connsiteY5" fmla="*/ 2518 h 10518"/>
                  <a:gd name="connsiteX0" fmla="*/ 0 w 10000"/>
                  <a:gd name="connsiteY0" fmla="*/ 2578 h 10578"/>
                  <a:gd name="connsiteX1" fmla="*/ 2464 w 10000"/>
                  <a:gd name="connsiteY1" fmla="*/ 1325 h 10578"/>
                  <a:gd name="connsiteX2" fmla="*/ 10000 w 10000"/>
                  <a:gd name="connsiteY2" fmla="*/ 578 h 10578"/>
                  <a:gd name="connsiteX3" fmla="*/ 10000 w 10000"/>
                  <a:gd name="connsiteY3" fmla="*/ 10578 h 10578"/>
                  <a:gd name="connsiteX4" fmla="*/ 0 w 10000"/>
                  <a:gd name="connsiteY4" fmla="*/ 10578 h 10578"/>
                  <a:gd name="connsiteX5" fmla="*/ 0 w 10000"/>
                  <a:gd name="connsiteY5" fmla="*/ 2578 h 10578"/>
                  <a:gd name="connsiteX0" fmla="*/ 0 w 10000"/>
                  <a:gd name="connsiteY0" fmla="*/ 2485 h 10485"/>
                  <a:gd name="connsiteX1" fmla="*/ 10000 w 10000"/>
                  <a:gd name="connsiteY1" fmla="*/ 485 h 10485"/>
                  <a:gd name="connsiteX2" fmla="*/ 10000 w 10000"/>
                  <a:gd name="connsiteY2" fmla="*/ 10485 h 10485"/>
                  <a:gd name="connsiteX3" fmla="*/ 0 w 10000"/>
                  <a:gd name="connsiteY3" fmla="*/ 10485 h 10485"/>
                  <a:gd name="connsiteX4" fmla="*/ 0 w 10000"/>
                  <a:gd name="connsiteY4" fmla="*/ 2485 h 10485"/>
                  <a:gd name="connsiteX0" fmla="*/ 0 w 10000"/>
                  <a:gd name="connsiteY0" fmla="*/ 200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2000 h 10000"/>
                  <a:gd name="connsiteX0" fmla="*/ 26 w 10026"/>
                  <a:gd name="connsiteY0" fmla="*/ 2000 h 10000"/>
                  <a:gd name="connsiteX1" fmla="*/ 10026 w 10026"/>
                  <a:gd name="connsiteY1" fmla="*/ 0 h 10000"/>
                  <a:gd name="connsiteX2" fmla="*/ 10026 w 10026"/>
                  <a:gd name="connsiteY2" fmla="*/ 10000 h 10000"/>
                  <a:gd name="connsiteX3" fmla="*/ 26 w 10026"/>
                  <a:gd name="connsiteY3" fmla="*/ 10000 h 10000"/>
                  <a:gd name="connsiteX4" fmla="*/ 26 w 10026"/>
                  <a:gd name="connsiteY4" fmla="*/ 2000 h 10000"/>
                  <a:gd name="connsiteX0" fmla="*/ 4 w 10004"/>
                  <a:gd name="connsiteY0" fmla="*/ 2000 h 10000"/>
                  <a:gd name="connsiteX1" fmla="*/ 10004 w 10004"/>
                  <a:gd name="connsiteY1" fmla="*/ 0 h 10000"/>
                  <a:gd name="connsiteX2" fmla="*/ 10004 w 10004"/>
                  <a:gd name="connsiteY2" fmla="*/ 10000 h 10000"/>
                  <a:gd name="connsiteX3" fmla="*/ 4 w 10004"/>
                  <a:gd name="connsiteY3" fmla="*/ 10000 h 10000"/>
                  <a:gd name="connsiteX4" fmla="*/ 4 w 10004"/>
                  <a:gd name="connsiteY4" fmla="*/ 2000 h 10000"/>
                  <a:gd name="connsiteX0" fmla="*/ 3 w 10003"/>
                  <a:gd name="connsiteY0" fmla="*/ 2000 h 10000"/>
                  <a:gd name="connsiteX1" fmla="*/ 10003 w 10003"/>
                  <a:gd name="connsiteY1" fmla="*/ 0 h 10000"/>
                  <a:gd name="connsiteX2" fmla="*/ 10003 w 10003"/>
                  <a:gd name="connsiteY2" fmla="*/ 10000 h 10000"/>
                  <a:gd name="connsiteX3" fmla="*/ 3 w 10003"/>
                  <a:gd name="connsiteY3" fmla="*/ 10000 h 10000"/>
                  <a:gd name="connsiteX4" fmla="*/ 3 w 10003"/>
                  <a:gd name="connsiteY4" fmla="*/ 2000 h 10000"/>
                  <a:gd name="connsiteX0" fmla="*/ 73 w 10073"/>
                  <a:gd name="connsiteY0" fmla="*/ 2000 h 10000"/>
                  <a:gd name="connsiteX1" fmla="*/ 10073 w 10073"/>
                  <a:gd name="connsiteY1" fmla="*/ 0 h 10000"/>
                  <a:gd name="connsiteX2" fmla="*/ 10073 w 10073"/>
                  <a:gd name="connsiteY2" fmla="*/ 10000 h 10000"/>
                  <a:gd name="connsiteX3" fmla="*/ 73 w 10073"/>
                  <a:gd name="connsiteY3" fmla="*/ 10000 h 10000"/>
                  <a:gd name="connsiteX4" fmla="*/ 73 w 10073"/>
                  <a:gd name="connsiteY4" fmla="*/ 2000 h 10000"/>
                  <a:gd name="connsiteX0" fmla="*/ 122 w 10122"/>
                  <a:gd name="connsiteY0" fmla="*/ 2000 h 10000"/>
                  <a:gd name="connsiteX1" fmla="*/ 10122 w 10122"/>
                  <a:gd name="connsiteY1" fmla="*/ 0 h 10000"/>
                  <a:gd name="connsiteX2" fmla="*/ 10122 w 10122"/>
                  <a:gd name="connsiteY2" fmla="*/ 10000 h 10000"/>
                  <a:gd name="connsiteX3" fmla="*/ 122 w 10122"/>
                  <a:gd name="connsiteY3" fmla="*/ 10000 h 10000"/>
                  <a:gd name="connsiteX4" fmla="*/ 122 w 10122"/>
                  <a:gd name="connsiteY4" fmla="*/ 2000 h 10000"/>
                  <a:gd name="connsiteX0" fmla="*/ 122 w 10122"/>
                  <a:gd name="connsiteY0" fmla="*/ 2000 h 10000"/>
                  <a:gd name="connsiteX1" fmla="*/ 10122 w 10122"/>
                  <a:gd name="connsiteY1" fmla="*/ 0 h 10000"/>
                  <a:gd name="connsiteX2" fmla="*/ 10122 w 10122"/>
                  <a:gd name="connsiteY2" fmla="*/ 10000 h 10000"/>
                  <a:gd name="connsiteX3" fmla="*/ 122 w 10122"/>
                  <a:gd name="connsiteY3" fmla="*/ 10000 h 10000"/>
                  <a:gd name="connsiteX4" fmla="*/ 122 w 10122"/>
                  <a:gd name="connsiteY4" fmla="*/ 2000 h 10000"/>
                  <a:gd name="connsiteX0" fmla="*/ 32 w 10032"/>
                  <a:gd name="connsiteY0" fmla="*/ 2000 h 10000"/>
                  <a:gd name="connsiteX1" fmla="*/ 10032 w 10032"/>
                  <a:gd name="connsiteY1" fmla="*/ 0 h 10000"/>
                  <a:gd name="connsiteX2" fmla="*/ 10032 w 10032"/>
                  <a:gd name="connsiteY2" fmla="*/ 10000 h 10000"/>
                  <a:gd name="connsiteX3" fmla="*/ 32 w 10032"/>
                  <a:gd name="connsiteY3" fmla="*/ 10000 h 10000"/>
                  <a:gd name="connsiteX4" fmla="*/ 32 w 10032"/>
                  <a:gd name="connsiteY4" fmla="*/ 2000 h 10000"/>
                  <a:gd name="connsiteX0" fmla="*/ 26 w 10026"/>
                  <a:gd name="connsiteY0" fmla="*/ 2000 h 10000"/>
                  <a:gd name="connsiteX1" fmla="*/ 10026 w 10026"/>
                  <a:gd name="connsiteY1" fmla="*/ 0 h 10000"/>
                  <a:gd name="connsiteX2" fmla="*/ 10026 w 10026"/>
                  <a:gd name="connsiteY2" fmla="*/ 10000 h 10000"/>
                  <a:gd name="connsiteX3" fmla="*/ 26 w 10026"/>
                  <a:gd name="connsiteY3" fmla="*/ 10000 h 10000"/>
                  <a:gd name="connsiteX4" fmla="*/ 26 w 10026"/>
                  <a:gd name="connsiteY4" fmla="*/ 2000 h 10000"/>
                  <a:gd name="connsiteX0" fmla="*/ 15 w 10015"/>
                  <a:gd name="connsiteY0" fmla="*/ 2000 h 10000"/>
                  <a:gd name="connsiteX1" fmla="*/ 10015 w 10015"/>
                  <a:gd name="connsiteY1" fmla="*/ 0 h 10000"/>
                  <a:gd name="connsiteX2" fmla="*/ 10015 w 10015"/>
                  <a:gd name="connsiteY2" fmla="*/ 10000 h 10000"/>
                  <a:gd name="connsiteX3" fmla="*/ 15 w 10015"/>
                  <a:gd name="connsiteY3" fmla="*/ 10000 h 10000"/>
                  <a:gd name="connsiteX4" fmla="*/ 15 w 10015"/>
                  <a:gd name="connsiteY4" fmla="*/ 2000 h 10000"/>
                  <a:gd name="connsiteX0" fmla="*/ 52 w 10052"/>
                  <a:gd name="connsiteY0" fmla="*/ 2000 h 10000"/>
                  <a:gd name="connsiteX1" fmla="*/ 10052 w 10052"/>
                  <a:gd name="connsiteY1" fmla="*/ 0 h 10000"/>
                  <a:gd name="connsiteX2" fmla="*/ 10052 w 10052"/>
                  <a:gd name="connsiteY2" fmla="*/ 10000 h 10000"/>
                  <a:gd name="connsiteX3" fmla="*/ 52 w 10052"/>
                  <a:gd name="connsiteY3" fmla="*/ 10000 h 10000"/>
                  <a:gd name="connsiteX4" fmla="*/ 52 w 10052"/>
                  <a:gd name="connsiteY4" fmla="*/ 2000 h 10000"/>
                  <a:gd name="connsiteX0" fmla="*/ 77 w 10077"/>
                  <a:gd name="connsiteY0" fmla="*/ 2000 h 10000"/>
                  <a:gd name="connsiteX1" fmla="*/ 10077 w 10077"/>
                  <a:gd name="connsiteY1" fmla="*/ 0 h 10000"/>
                  <a:gd name="connsiteX2" fmla="*/ 10077 w 10077"/>
                  <a:gd name="connsiteY2" fmla="*/ 10000 h 10000"/>
                  <a:gd name="connsiteX3" fmla="*/ 77 w 10077"/>
                  <a:gd name="connsiteY3" fmla="*/ 10000 h 10000"/>
                  <a:gd name="connsiteX4" fmla="*/ 77 w 10077"/>
                  <a:gd name="connsiteY4" fmla="*/ 2000 h 10000"/>
                  <a:gd name="connsiteX0" fmla="*/ 66 w 10066"/>
                  <a:gd name="connsiteY0" fmla="*/ 2000 h 10000"/>
                  <a:gd name="connsiteX1" fmla="*/ 10066 w 10066"/>
                  <a:gd name="connsiteY1" fmla="*/ 0 h 10000"/>
                  <a:gd name="connsiteX2" fmla="*/ 10066 w 10066"/>
                  <a:gd name="connsiteY2" fmla="*/ 10000 h 10000"/>
                  <a:gd name="connsiteX3" fmla="*/ 66 w 10066"/>
                  <a:gd name="connsiteY3" fmla="*/ 10000 h 10000"/>
                  <a:gd name="connsiteX4" fmla="*/ 66 w 10066"/>
                  <a:gd name="connsiteY4" fmla="*/ 2000 h 10000"/>
                  <a:gd name="connsiteX0" fmla="*/ 66 w 10066"/>
                  <a:gd name="connsiteY0" fmla="*/ 2000 h 10000"/>
                  <a:gd name="connsiteX1" fmla="*/ 10066 w 10066"/>
                  <a:gd name="connsiteY1" fmla="*/ 0 h 10000"/>
                  <a:gd name="connsiteX2" fmla="*/ 10066 w 10066"/>
                  <a:gd name="connsiteY2" fmla="*/ 10000 h 10000"/>
                  <a:gd name="connsiteX3" fmla="*/ 66 w 10066"/>
                  <a:gd name="connsiteY3" fmla="*/ 10000 h 10000"/>
                  <a:gd name="connsiteX4" fmla="*/ 66 w 10066"/>
                  <a:gd name="connsiteY4" fmla="*/ 2000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66" h="10000">
                    <a:moveTo>
                      <a:pt x="66" y="2000"/>
                    </a:moveTo>
                    <a:cubicBezTo>
                      <a:pt x="-531" y="642"/>
                      <a:pt x="2983" y="631"/>
                      <a:pt x="10066" y="0"/>
                    </a:cubicBezTo>
                    <a:lnTo>
                      <a:pt x="10066" y="10000"/>
                    </a:lnTo>
                    <a:lnTo>
                      <a:pt x="66" y="10000"/>
                    </a:lnTo>
                    <a:lnTo>
                      <a:pt x="66" y="2000"/>
                    </a:lnTo>
                    <a:close/>
                  </a:path>
                </a:pathLst>
              </a:custGeom>
              <a:solidFill>
                <a:srgbClr val="CACF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grpSp>
      <p:pic>
        <p:nvPicPr>
          <p:cNvPr id="27" name="図 26" descr="黒い背景に白い文字がある&#10;&#10;低い精度で自動的に生成された説明">
            <a:extLst>
              <a:ext uri="{FF2B5EF4-FFF2-40B4-BE49-F238E27FC236}">
                <a16:creationId xmlns:a16="http://schemas.microsoft.com/office/drawing/2014/main" id="{80354A45-5BB0-411C-B80F-8CEC81FC1EB2}"/>
              </a:ext>
            </a:extLst>
          </p:cNvPr>
          <p:cNvPicPr>
            <a:picLocks noChangeAspect="1"/>
          </p:cNvPicPr>
          <p:nvPr userDrawn="1"/>
        </p:nvPicPr>
        <p:blipFill rotWithShape="1">
          <a:blip r:embed="rId3">
            <a:duotone>
              <a:prstClr val="black"/>
              <a:schemeClr val="accent3">
                <a:tint val="45000"/>
                <a:satMod val="400000"/>
              </a:schemeClr>
            </a:duotone>
            <a:extLst>
              <a:ext uri="{28A0092B-C50C-407E-A947-70E740481C1C}">
                <a14:useLocalDpi xmlns:a14="http://schemas.microsoft.com/office/drawing/2010/main" val="0"/>
              </a:ext>
            </a:extLst>
          </a:blip>
          <a:srcRect r="86521"/>
          <a:stretch/>
        </p:blipFill>
        <p:spPr>
          <a:xfrm>
            <a:off x="4471434" y="3806774"/>
            <a:ext cx="3088241" cy="5813476"/>
          </a:xfrm>
          <a:prstGeom prst="rect">
            <a:avLst/>
          </a:prstGeom>
        </p:spPr>
      </p:pic>
    </p:spTree>
    <p:extLst>
      <p:ext uri="{BB962C8B-B14F-4D97-AF65-F5344CB8AC3E}">
        <p14:creationId xmlns:p14="http://schemas.microsoft.com/office/powerpoint/2010/main" val="33904673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タイトル スライド">
    <p:spTree>
      <p:nvGrpSpPr>
        <p:cNvPr id="1" name=""/>
        <p:cNvGrpSpPr/>
        <p:nvPr/>
      </p:nvGrpSpPr>
      <p:grpSpPr>
        <a:xfrm>
          <a:off x="0" y="0"/>
          <a:ext cx="0" cy="0"/>
          <a:chOff x="0" y="0"/>
          <a:chExt cx="0" cy="0"/>
        </a:xfrm>
      </p:grpSpPr>
      <p:pic>
        <p:nvPicPr>
          <p:cNvPr id="2" name="図 1" descr="夜空の星雲のcg画像&#10;&#10;自動的に生成された説明">
            <a:extLst>
              <a:ext uri="{FF2B5EF4-FFF2-40B4-BE49-F238E27FC236}">
                <a16:creationId xmlns:a16="http://schemas.microsoft.com/office/drawing/2014/main" id="{5A6F111D-4EEC-4F88-8B5F-8AE56FE54FFA}"/>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b="28544"/>
          <a:stretch/>
        </p:blipFill>
        <p:spPr>
          <a:xfrm>
            <a:off x="0" y="-17279"/>
            <a:ext cx="7559675" cy="7578159"/>
          </a:xfrm>
          <a:prstGeom prst="rect">
            <a:avLst/>
          </a:prstGeom>
        </p:spPr>
      </p:pic>
      <p:sp>
        <p:nvSpPr>
          <p:cNvPr id="3" name="フローチャート: 手操作入力 12">
            <a:extLst>
              <a:ext uri="{FF2B5EF4-FFF2-40B4-BE49-F238E27FC236}">
                <a16:creationId xmlns:a16="http://schemas.microsoft.com/office/drawing/2014/main" id="{4240E994-B66D-4E82-BE4E-1D3F39495C85}"/>
              </a:ext>
            </a:extLst>
          </p:cNvPr>
          <p:cNvSpPr/>
          <p:nvPr userDrawn="1"/>
        </p:nvSpPr>
        <p:spPr>
          <a:xfrm rot="5400000" flipV="1">
            <a:off x="6422312" y="6424932"/>
            <a:ext cx="121690" cy="2153045"/>
          </a:xfrm>
          <a:custGeom>
            <a:avLst/>
            <a:gdLst>
              <a:gd name="connsiteX0" fmla="*/ 0 w 10000"/>
              <a:gd name="connsiteY0" fmla="*/ 200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2000 h 10000"/>
              <a:gd name="connsiteX0" fmla="*/ 0 w 10000"/>
              <a:gd name="connsiteY0" fmla="*/ 2000 h 10000"/>
              <a:gd name="connsiteX1" fmla="*/ 4826 w 10000"/>
              <a:gd name="connsiteY1" fmla="*/ 1051 h 10000"/>
              <a:gd name="connsiteX2" fmla="*/ 10000 w 10000"/>
              <a:gd name="connsiteY2" fmla="*/ 0 h 10000"/>
              <a:gd name="connsiteX3" fmla="*/ 10000 w 10000"/>
              <a:gd name="connsiteY3" fmla="*/ 10000 h 10000"/>
              <a:gd name="connsiteX4" fmla="*/ 0 w 10000"/>
              <a:gd name="connsiteY4" fmla="*/ 10000 h 10000"/>
              <a:gd name="connsiteX5" fmla="*/ 0 w 10000"/>
              <a:gd name="connsiteY5" fmla="*/ 2000 h 10000"/>
              <a:gd name="connsiteX0" fmla="*/ 0 w 10000"/>
              <a:gd name="connsiteY0" fmla="*/ 2000 h 10000"/>
              <a:gd name="connsiteX1" fmla="*/ 1084 w 10000"/>
              <a:gd name="connsiteY1" fmla="*/ 841 h 10000"/>
              <a:gd name="connsiteX2" fmla="*/ 10000 w 10000"/>
              <a:gd name="connsiteY2" fmla="*/ 0 h 10000"/>
              <a:gd name="connsiteX3" fmla="*/ 10000 w 10000"/>
              <a:gd name="connsiteY3" fmla="*/ 10000 h 10000"/>
              <a:gd name="connsiteX4" fmla="*/ 0 w 10000"/>
              <a:gd name="connsiteY4" fmla="*/ 10000 h 10000"/>
              <a:gd name="connsiteX5" fmla="*/ 0 w 10000"/>
              <a:gd name="connsiteY5" fmla="*/ 2000 h 10000"/>
              <a:gd name="connsiteX0" fmla="*/ 22 w 10022"/>
              <a:gd name="connsiteY0" fmla="*/ 2561 h 10561"/>
              <a:gd name="connsiteX1" fmla="*/ 1106 w 10022"/>
              <a:gd name="connsiteY1" fmla="*/ 1402 h 10561"/>
              <a:gd name="connsiteX2" fmla="*/ 10022 w 10022"/>
              <a:gd name="connsiteY2" fmla="*/ 561 h 10561"/>
              <a:gd name="connsiteX3" fmla="*/ 10022 w 10022"/>
              <a:gd name="connsiteY3" fmla="*/ 10561 h 10561"/>
              <a:gd name="connsiteX4" fmla="*/ 22 w 10022"/>
              <a:gd name="connsiteY4" fmla="*/ 10561 h 10561"/>
              <a:gd name="connsiteX5" fmla="*/ 22 w 10022"/>
              <a:gd name="connsiteY5" fmla="*/ 2561 h 10561"/>
              <a:gd name="connsiteX0" fmla="*/ 0 w 10000"/>
              <a:gd name="connsiteY0" fmla="*/ 2518 h 10518"/>
              <a:gd name="connsiteX1" fmla="*/ 5418 w 10000"/>
              <a:gd name="connsiteY1" fmla="*/ 1630 h 10518"/>
              <a:gd name="connsiteX2" fmla="*/ 10000 w 10000"/>
              <a:gd name="connsiteY2" fmla="*/ 518 h 10518"/>
              <a:gd name="connsiteX3" fmla="*/ 10000 w 10000"/>
              <a:gd name="connsiteY3" fmla="*/ 10518 h 10518"/>
              <a:gd name="connsiteX4" fmla="*/ 0 w 10000"/>
              <a:gd name="connsiteY4" fmla="*/ 10518 h 10518"/>
              <a:gd name="connsiteX5" fmla="*/ 0 w 10000"/>
              <a:gd name="connsiteY5" fmla="*/ 2518 h 10518"/>
              <a:gd name="connsiteX0" fmla="*/ 0 w 10000"/>
              <a:gd name="connsiteY0" fmla="*/ 2578 h 10578"/>
              <a:gd name="connsiteX1" fmla="*/ 2464 w 10000"/>
              <a:gd name="connsiteY1" fmla="*/ 1325 h 10578"/>
              <a:gd name="connsiteX2" fmla="*/ 10000 w 10000"/>
              <a:gd name="connsiteY2" fmla="*/ 578 h 10578"/>
              <a:gd name="connsiteX3" fmla="*/ 10000 w 10000"/>
              <a:gd name="connsiteY3" fmla="*/ 10578 h 10578"/>
              <a:gd name="connsiteX4" fmla="*/ 0 w 10000"/>
              <a:gd name="connsiteY4" fmla="*/ 10578 h 10578"/>
              <a:gd name="connsiteX5" fmla="*/ 0 w 10000"/>
              <a:gd name="connsiteY5" fmla="*/ 2578 h 10578"/>
              <a:gd name="connsiteX0" fmla="*/ 0 w 10000"/>
              <a:gd name="connsiteY0" fmla="*/ 2485 h 10485"/>
              <a:gd name="connsiteX1" fmla="*/ 10000 w 10000"/>
              <a:gd name="connsiteY1" fmla="*/ 485 h 10485"/>
              <a:gd name="connsiteX2" fmla="*/ 10000 w 10000"/>
              <a:gd name="connsiteY2" fmla="*/ 10485 h 10485"/>
              <a:gd name="connsiteX3" fmla="*/ 0 w 10000"/>
              <a:gd name="connsiteY3" fmla="*/ 10485 h 10485"/>
              <a:gd name="connsiteX4" fmla="*/ 0 w 10000"/>
              <a:gd name="connsiteY4" fmla="*/ 2485 h 10485"/>
              <a:gd name="connsiteX0" fmla="*/ 0 w 10000"/>
              <a:gd name="connsiteY0" fmla="*/ 200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2000 h 10000"/>
              <a:gd name="connsiteX0" fmla="*/ 26 w 10026"/>
              <a:gd name="connsiteY0" fmla="*/ 2000 h 10000"/>
              <a:gd name="connsiteX1" fmla="*/ 10026 w 10026"/>
              <a:gd name="connsiteY1" fmla="*/ 0 h 10000"/>
              <a:gd name="connsiteX2" fmla="*/ 10026 w 10026"/>
              <a:gd name="connsiteY2" fmla="*/ 10000 h 10000"/>
              <a:gd name="connsiteX3" fmla="*/ 26 w 10026"/>
              <a:gd name="connsiteY3" fmla="*/ 10000 h 10000"/>
              <a:gd name="connsiteX4" fmla="*/ 26 w 10026"/>
              <a:gd name="connsiteY4" fmla="*/ 2000 h 10000"/>
              <a:gd name="connsiteX0" fmla="*/ 4 w 10004"/>
              <a:gd name="connsiteY0" fmla="*/ 2000 h 10000"/>
              <a:gd name="connsiteX1" fmla="*/ 10004 w 10004"/>
              <a:gd name="connsiteY1" fmla="*/ 0 h 10000"/>
              <a:gd name="connsiteX2" fmla="*/ 10004 w 10004"/>
              <a:gd name="connsiteY2" fmla="*/ 10000 h 10000"/>
              <a:gd name="connsiteX3" fmla="*/ 4 w 10004"/>
              <a:gd name="connsiteY3" fmla="*/ 10000 h 10000"/>
              <a:gd name="connsiteX4" fmla="*/ 4 w 10004"/>
              <a:gd name="connsiteY4" fmla="*/ 2000 h 10000"/>
              <a:gd name="connsiteX0" fmla="*/ 3 w 10003"/>
              <a:gd name="connsiteY0" fmla="*/ 2000 h 10000"/>
              <a:gd name="connsiteX1" fmla="*/ 10003 w 10003"/>
              <a:gd name="connsiteY1" fmla="*/ 0 h 10000"/>
              <a:gd name="connsiteX2" fmla="*/ 10003 w 10003"/>
              <a:gd name="connsiteY2" fmla="*/ 10000 h 10000"/>
              <a:gd name="connsiteX3" fmla="*/ 3 w 10003"/>
              <a:gd name="connsiteY3" fmla="*/ 10000 h 10000"/>
              <a:gd name="connsiteX4" fmla="*/ 3 w 10003"/>
              <a:gd name="connsiteY4" fmla="*/ 2000 h 10000"/>
              <a:gd name="connsiteX0" fmla="*/ 73 w 10073"/>
              <a:gd name="connsiteY0" fmla="*/ 2000 h 10000"/>
              <a:gd name="connsiteX1" fmla="*/ 10073 w 10073"/>
              <a:gd name="connsiteY1" fmla="*/ 0 h 10000"/>
              <a:gd name="connsiteX2" fmla="*/ 10073 w 10073"/>
              <a:gd name="connsiteY2" fmla="*/ 10000 h 10000"/>
              <a:gd name="connsiteX3" fmla="*/ 73 w 10073"/>
              <a:gd name="connsiteY3" fmla="*/ 10000 h 10000"/>
              <a:gd name="connsiteX4" fmla="*/ 73 w 10073"/>
              <a:gd name="connsiteY4" fmla="*/ 2000 h 10000"/>
              <a:gd name="connsiteX0" fmla="*/ 122 w 10122"/>
              <a:gd name="connsiteY0" fmla="*/ 2000 h 10000"/>
              <a:gd name="connsiteX1" fmla="*/ 10122 w 10122"/>
              <a:gd name="connsiteY1" fmla="*/ 0 h 10000"/>
              <a:gd name="connsiteX2" fmla="*/ 10122 w 10122"/>
              <a:gd name="connsiteY2" fmla="*/ 10000 h 10000"/>
              <a:gd name="connsiteX3" fmla="*/ 122 w 10122"/>
              <a:gd name="connsiteY3" fmla="*/ 10000 h 10000"/>
              <a:gd name="connsiteX4" fmla="*/ 122 w 10122"/>
              <a:gd name="connsiteY4" fmla="*/ 2000 h 10000"/>
              <a:gd name="connsiteX0" fmla="*/ 122 w 10122"/>
              <a:gd name="connsiteY0" fmla="*/ 2000 h 10000"/>
              <a:gd name="connsiteX1" fmla="*/ 10122 w 10122"/>
              <a:gd name="connsiteY1" fmla="*/ 0 h 10000"/>
              <a:gd name="connsiteX2" fmla="*/ 10122 w 10122"/>
              <a:gd name="connsiteY2" fmla="*/ 10000 h 10000"/>
              <a:gd name="connsiteX3" fmla="*/ 122 w 10122"/>
              <a:gd name="connsiteY3" fmla="*/ 10000 h 10000"/>
              <a:gd name="connsiteX4" fmla="*/ 122 w 10122"/>
              <a:gd name="connsiteY4" fmla="*/ 2000 h 10000"/>
              <a:gd name="connsiteX0" fmla="*/ 32 w 10032"/>
              <a:gd name="connsiteY0" fmla="*/ 2000 h 10000"/>
              <a:gd name="connsiteX1" fmla="*/ 10032 w 10032"/>
              <a:gd name="connsiteY1" fmla="*/ 0 h 10000"/>
              <a:gd name="connsiteX2" fmla="*/ 10032 w 10032"/>
              <a:gd name="connsiteY2" fmla="*/ 10000 h 10000"/>
              <a:gd name="connsiteX3" fmla="*/ 32 w 10032"/>
              <a:gd name="connsiteY3" fmla="*/ 10000 h 10000"/>
              <a:gd name="connsiteX4" fmla="*/ 32 w 10032"/>
              <a:gd name="connsiteY4" fmla="*/ 2000 h 10000"/>
              <a:gd name="connsiteX0" fmla="*/ 26 w 10026"/>
              <a:gd name="connsiteY0" fmla="*/ 2000 h 10000"/>
              <a:gd name="connsiteX1" fmla="*/ 10026 w 10026"/>
              <a:gd name="connsiteY1" fmla="*/ 0 h 10000"/>
              <a:gd name="connsiteX2" fmla="*/ 10026 w 10026"/>
              <a:gd name="connsiteY2" fmla="*/ 10000 h 10000"/>
              <a:gd name="connsiteX3" fmla="*/ 26 w 10026"/>
              <a:gd name="connsiteY3" fmla="*/ 10000 h 10000"/>
              <a:gd name="connsiteX4" fmla="*/ 26 w 10026"/>
              <a:gd name="connsiteY4" fmla="*/ 2000 h 10000"/>
              <a:gd name="connsiteX0" fmla="*/ 15 w 10015"/>
              <a:gd name="connsiteY0" fmla="*/ 2000 h 10000"/>
              <a:gd name="connsiteX1" fmla="*/ 10015 w 10015"/>
              <a:gd name="connsiteY1" fmla="*/ 0 h 10000"/>
              <a:gd name="connsiteX2" fmla="*/ 10015 w 10015"/>
              <a:gd name="connsiteY2" fmla="*/ 10000 h 10000"/>
              <a:gd name="connsiteX3" fmla="*/ 15 w 10015"/>
              <a:gd name="connsiteY3" fmla="*/ 10000 h 10000"/>
              <a:gd name="connsiteX4" fmla="*/ 15 w 10015"/>
              <a:gd name="connsiteY4" fmla="*/ 2000 h 10000"/>
              <a:gd name="connsiteX0" fmla="*/ 52 w 10052"/>
              <a:gd name="connsiteY0" fmla="*/ 2000 h 10000"/>
              <a:gd name="connsiteX1" fmla="*/ 10052 w 10052"/>
              <a:gd name="connsiteY1" fmla="*/ 0 h 10000"/>
              <a:gd name="connsiteX2" fmla="*/ 10052 w 10052"/>
              <a:gd name="connsiteY2" fmla="*/ 10000 h 10000"/>
              <a:gd name="connsiteX3" fmla="*/ 52 w 10052"/>
              <a:gd name="connsiteY3" fmla="*/ 10000 h 10000"/>
              <a:gd name="connsiteX4" fmla="*/ 52 w 10052"/>
              <a:gd name="connsiteY4" fmla="*/ 2000 h 10000"/>
              <a:gd name="connsiteX0" fmla="*/ 77 w 10077"/>
              <a:gd name="connsiteY0" fmla="*/ 2000 h 10000"/>
              <a:gd name="connsiteX1" fmla="*/ 10077 w 10077"/>
              <a:gd name="connsiteY1" fmla="*/ 0 h 10000"/>
              <a:gd name="connsiteX2" fmla="*/ 10077 w 10077"/>
              <a:gd name="connsiteY2" fmla="*/ 10000 h 10000"/>
              <a:gd name="connsiteX3" fmla="*/ 77 w 10077"/>
              <a:gd name="connsiteY3" fmla="*/ 10000 h 10000"/>
              <a:gd name="connsiteX4" fmla="*/ 77 w 10077"/>
              <a:gd name="connsiteY4" fmla="*/ 2000 h 10000"/>
              <a:gd name="connsiteX0" fmla="*/ 66 w 10066"/>
              <a:gd name="connsiteY0" fmla="*/ 2000 h 10000"/>
              <a:gd name="connsiteX1" fmla="*/ 10066 w 10066"/>
              <a:gd name="connsiteY1" fmla="*/ 0 h 10000"/>
              <a:gd name="connsiteX2" fmla="*/ 10066 w 10066"/>
              <a:gd name="connsiteY2" fmla="*/ 10000 h 10000"/>
              <a:gd name="connsiteX3" fmla="*/ 66 w 10066"/>
              <a:gd name="connsiteY3" fmla="*/ 10000 h 10000"/>
              <a:gd name="connsiteX4" fmla="*/ 66 w 10066"/>
              <a:gd name="connsiteY4" fmla="*/ 2000 h 10000"/>
              <a:gd name="connsiteX0" fmla="*/ 66 w 10066"/>
              <a:gd name="connsiteY0" fmla="*/ 2000 h 10000"/>
              <a:gd name="connsiteX1" fmla="*/ 10066 w 10066"/>
              <a:gd name="connsiteY1" fmla="*/ 0 h 10000"/>
              <a:gd name="connsiteX2" fmla="*/ 10066 w 10066"/>
              <a:gd name="connsiteY2" fmla="*/ 10000 h 10000"/>
              <a:gd name="connsiteX3" fmla="*/ 66 w 10066"/>
              <a:gd name="connsiteY3" fmla="*/ 10000 h 10000"/>
              <a:gd name="connsiteX4" fmla="*/ 66 w 10066"/>
              <a:gd name="connsiteY4" fmla="*/ 2000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66" h="10000">
                <a:moveTo>
                  <a:pt x="66" y="2000"/>
                </a:moveTo>
                <a:cubicBezTo>
                  <a:pt x="-531" y="642"/>
                  <a:pt x="2983" y="631"/>
                  <a:pt x="10066" y="0"/>
                </a:cubicBezTo>
                <a:lnTo>
                  <a:pt x="10066" y="10000"/>
                </a:lnTo>
                <a:lnTo>
                  <a:pt x="66" y="10000"/>
                </a:lnTo>
                <a:lnTo>
                  <a:pt x="66" y="2000"/>
                </a:lnTo>
                <a:close/>
              </a:path>
            </a:pathLst>
          </a:custGeom>
          <a:solidFill>
            <a:srgbClr val="544A9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nvGrpSpPr>
          <p:cNvPr id="4" name="グループ化 3">
            <a:extLst>
              <a:ext uri="{FF2B5EF4-FFF2-40B4-BE49-F238E27FC236}">
                <a16:creationId xmlns:a16="http://schemas.microsoft.com/office/drawing/2014/main" id="{E55907E5-BCB1-409B-ADF3-46B5E407ADF4}"/>
              </a:ext>
            </a:extLst>
          </p:cNvPr>
          <p:cNvGrpSpPr/>
          <p:nvPr userDrawn="1"/>
        </p:nvGrpSpPr>
        <p:grpSpPr>
          <a:xfrm>
            <a:off x="1" y="7561590"/>
            <a:ext cx="5406629" cy="122400"/>
            <a:chOff x="-1" y="3447985"/>
            <a:chExt cx="5406629" cy="122400"/>
          </a:xfrm>
        </p:grpSpPr>
        <p:sp>
          <p:nvSpPr>
            <p:cNvPr id="5" name="フローチャート: 手操作入力 12">
              <a:extLst>
                <a:ext uri="{FF2B5EF4-FFF2-40B4-BE49-F238E27FC236}">
                  <a16:creationId xmlns:a16="http://schemas.microsoft.com/office/drawing/2014/main" id="{4C75D4BC-9860-4422-ADC0-009D740A0CE6}"/>
                </a:ext>
              </a:extLst>
            </p:cNvPr>
            <p:cNvSpPr/>
            <p:nvPr/>
          </p:nvSpPr>
          <p:spPr>
            <a:xfrm rot="16200000" flipV="1">
              <a:off x="4269261" y="2433017"/>
              <a:ext cx="121690" cy="2153045"/>
            </a:xfrm>
            <a:custGeom>
              <a:avLst/>
              <a:gdLst>
                <a:gd name="connsiteX0" fmla="*/ 0 w 10000"/>
                <a:gd name="connsiteY0" fmla="*/ 200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2000 h 10000"/>
                <a:gd name="connsiteX0" fmla="*/ 0 w 10000"/>
                <a:gd name="connsiteY0" fmla="*/ 2000 h 10000"/>
                <a:gd name="connsiteX1" fmla="*/ 4826 w 10000"/>
                <a:gd name="connsiteY1" fmla="*/ 1051 h 10000"/>
                <a:gd name="connsiteX2" fmla="*/ 10000 w 10000"/>
                <a:gd name="connsiteY2" fmla="*/ 0 h 10000"/>
                <a:gd name="connsiteX3" fmla="*/ 10000 w 10000"/>
                <a:gd name="connsiteY3" fmla="*/ 10000 h 10000"/>
                <a:gd name="connsiteX4" fmla="*/ 0 w 10000"/>
                <a:gd name="connsiteY4" fmla="*/ 10000 h 10000"/>
                <a:gd name="connsiteX5" fmla="*/ 0 w 10000"/>
                <a:gd name="connsiteY5" fmla="*/ 2000 h 10000"/>
                <a:gd name="connsiteX0" fmla="*/ 0 w 10000"/>
                <a:gd name="connsiteY0" fmla="*/ 2000 h 10000"/>
                <a:gd name="connsiteX1" fmla="*/ 1084 w 10000"/>
                <a:gd name="connsiteY1" fmla="*/ 841 h 10000"/>
                <a:gd name="connsiteX2" fmla="*/ 10000 w 10000"/>
                <a:gd name="connsiteY2" fmla="*/ 0 h 10000"/>
                <a:gd name="connsiteX3" fmla="*/ 10000 w 10000"/>
                <a:gd name="connsiteY3" fmla="*/ 10000 h 10000"/>
                <a:gd name="connsiteX4" fmla="*/ 0 w 10000"/>
                <a:gd name="connsiteY4" fmla="*/ 10000 h 10000"/>
                <a:gd name="connsiteX5" fmla="*/ 0 w 10000"/>
                <a:gd name="connsiteY5" fmla="*/ 2000 h 10000"/>
                <a:gd name="connsiteX0" fmla="*/ 22 w 10022"/>
                <a:gd name="connsiteY0" fmla="*/ 2561 h 10561"/>
                <a:gd name="connsiteX1" fmla="*/ 1106 w 10022"/>
                <a:gd name="connsiteY1" fmla="*/ 1402 h 10561"/>
                <a:gd name="connsiteX2" fmla="*/ 10022 w 10022"/>
                <a:gd name="connsiteY2" fmla="*/ 561 h 10561"/>
                <a:gd name="connsiteX3" fmla="*/ 10022 w 10022"/>
                <a:gd name="connsiteY3" fmla="*/ 10561 h 10561"/>
                <a:gd name="connsiteX4" fmla="*/ 22 w 10022"/>
                <a:gd name="connsiteY4" fmla="*/ 10561 h 10561"/>
                <a:gd name="connsiteX5" fmla="*/ 22 w 10022"/>
                <a:gd name="connsiteY5" fmla="*/ 2561 h 10561"/>
                <a:gd name="connsiteX0" fmla="*/ 0 w 10000"/>
                <a:gd name="connsiteY0" fmla="*/ 2518 h 10518"/>
                <a:gd name="connsiteX1" fmla="*/ 5418 w 10000"/>
                <a:gd name="connsiteY1" fmla="*/ 1630 h 10518"/>
                <a:gd name="connsiteX2" fmla="*/ 10000 w 10000"/>
                <a:gd name="connsiteY2" fmla="*/ 518 h 10518"/>
                <a:gd name="connsiteX3" fmla="*/ 10000 w 10000"/>
                <a:gd name="connsiteY3" fmla="*/ 10518 h 10518"/>
                <a:gd name="connsiteX4" fmla="*/ 0 w 10000"/>
                <a:gd name="connsiteY4" fmla="*/ 10518 h 10518"/>
                <a:gd name="connsiteX5" fmla="*/ 0 w 10000"/>
                <a:gd name="connsiteY5" fmla="*/ 2518 h 10518"/>
                <a:gd name="connsiteX0" fmla="*/ 0 w 10000"/>
                <a:gd name="connsiteY0" fmla="*/ 2578 h 10578"/>
                <a:gd name="connsiteX1" fmla="*/ 2464 w 10000"/>
                <a:gd name="connsiteY1" fmla="*/ 1325 h 10578"/>
                <a:gd name="connsiteX2" fmla="*/ 10000 w 10000"/>
                <a:gd name="connsiteY2" fmla="*/ 578 h 10578"/>
                <a:gd name="connsiteX3" fmla="*/ 10000 w 10000"/>
                <a:gd name="connsiteY3" fmla="*/ 10578 h 10578"/>
                <a:gd name="connsiteX4" fmla="*/ 0 w 10000"/>
                <a:gd name="connsiteY4" fmla="*/ 10578 h 10578"/>
                <a:gd name="connsiteX5" fmla="*/ 0 w 10000"/>
                <a:gd name="connsiteY5" fmla="*/ 2578 h 10578"/>
                <a:gd name="connsiteX0" fmla="*/ 0 w 10000"/>
                <a:gd name="connsiteY0" fmla="*/ 2485 h 10485"/>
                <a:gd name="connsiteX1" fmla="*/ 10000 w 10000"/>
                <a:gd name="connsiteY1" fmla="*/ 485 h 10485"/>
                <a:gd name="connsiteX2" fmla="*/ 10000 w 10000"/>
                <a:gd name="connsiteY2" fmla="*/ 10485 h 10485"/>
                <a:gd name="connsiteX3" fmla="*/ 0 w 10000"/>
                <a:gd name="connsiteY3" fmla="*/ 10485 h 10485"/>
                <a:gd name="connsiteX4" fmla="*/ 0 w 10000"/>
                <a:gd name="connsiteY4" fmla="*/ 2485 h 10485"/>
                <a:gd name="connsiteX0" fmla="*/ 0 w 10000"/>
                <a:gd name="connsiteY0" fmla="*/ 200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2000 h 10000"/>
                <a:gd name="connsiteX0" fmla="*/ 26 w 10026"/>
                <a:gd name="connsiteY0" fmla="*/ 2000 h 10000"/>
                <a:gd name="connsiteX1" fmla="*/ 10026 w 10026"/>
                <a:gd name="connsiteY1" fmla="*/ 0 h 10000"/>
                <a:gd name="connsiteX2" fmla="*/ 10026 w 10026"/>
                <a:gd name="connsiteY2" fmla="*/ 10000 h 10000"/>
                <a:gd name="connsiteX3" fmla="*/ 26 w 10026"/>
                <a:gd name="connsiteY3" fmla="*/ 10000 h 10000"/>
                <a:gd name="connsiteX4" fmla="*/ 26 w 10026"/>
                <a:gd name="connsiteY4" fmla="*/ 2000 h 10000"/>
                <a:gd name="connsiteX0" fmla="*/ 4 w 10004"/>
                <a:gd name="connsiteY0" fmla="*/ 2000 h 10000"/>
                <a:gd name="connsiteX1" fmla="*/ 10004 w 10004"/>
                <a:gd name="connsiteY1" fmla="*/ 0 h 10000"/>
                <a:gd name="connsiteX2" fmla="*/ 10004 w 10004"/>
                <a:gd name="connsiteY2" fmla="*/ 10000 h 10000"/>
                <a:gd name="connsiteX3" fmla="*/ 4 w 10004"/>
                <a:gd name="connsiteY3" fmla="*/ 10000 h 10000"/>
                <a:gd name="connsiteX4" fmla="*/ 4 w 10004"/>
                <a:gd name="connsiteY4" fmla="*/ 2000 h 10000"/>
                <a:gd name="connsiteX0" fmla="*/ 3 w 10003"/>
                <a:gd name="connsiteY0" fmla="*/ 2000 h 10000"/>
                <a:gd name="connsiteX1" fmla="*/ 10003 w 10003"/>
                <a:gd name="connsiteY1" fmla="*/ 0 h 10000"/>
                <a:gd name="connsiteX2" fmla="*/ 10003 w 10003"/>
                <a:gd name="connsiteY2" fmla="*/ 10000 h 10000"/>
                <a:gd name="connsiteX3" fmla="*/ 3 w 10003"/>
                <a:gd name="connsiteY3" fmla="*/ 10000 h 10000"/>
                <a:gd name="connsiteX4" fmla="*/ 3 w 10003"/>
                <a:gd name="connsiteY4" fmla="*/ 2000 h 10000"/>
                <a:gd name="connsiteX0" fmla="*/ 73 w 10073"/>
                <a:gd name="connsiteY0" fmla="*/ 2000 h 10000"/>
                <a:gd name="connsiteX1" fmla="*/ 10073 w 10073"/>
                <a:gd name="connsiteY1" fmla="*/ 0 h 10000"/>
                <a:gd name="connsiteX2" fmla="*/ 10073 w 10073"/>
                <a:gd name="connsiteY2" fmla="*/ 10000 h 10000"/>
                <a:gd name="connsiteX3" fmla="*/ 73 w 10073"/>
                <a:gd name="connsiteY3" fmla="*/ 10000 h 10000"/>
                <a:gd name="connsiteX4" fmla="*/ 73 w 10073"/>
                <a:gd name="connsiteY4" fmla="*/ 2000 h 10000"/>
                <a:gd name="connsiteX0" fmla="*/ 122 w 10122"/>
                <a:gd name="connsiteY0" fmla="*/ 2000 h 10000"/>
                <a:gd name="connsiteX1" fmla="*/ 10122 w 10122"/>
                <a:gd name="connsiteY1" fmla="*/ 0 h 10000"/>
                <a:gd name="connsiteX2" fmla="*/ 10122 w 10122"/>
                <a:gd name="connsiteY2" fmla="*/ 10000 h 10000"/>
                <a:gd name="connsiteX3" fmla="*/ 122 w 10122"/>
                <a:gd name="connsiteY3" fmla="*/ 10000 h 10000"/>
                <a:gd name="connsiteX4" fmla="*/ 122 w 10122"/>
                <a:gd name="connsiteY4" fmla="*/ 2000 h 10000"/>
                <a:gd name="connsiteX0" fmla="*/ 122 w 10122"/>
                <a:gd name="connsiteY0" fmla="*/ 2000 h 10000"/>
                <a:gd name="connsiteX1" fmla="*/ 10122 w 10122"/>
                <a:gd name="connsiteY1" fmla="*/ 0 h 10000"/>
                <a:gd name="connsiteX2" fmla="*/ 10122 w 10122"/>
                <a:gd name="connsiteY2" fmla="*/ 10000 h 10000"/>
                <a:gd name="connsiteX3" fmla="*/ 122 w 10122"/>
                <a:gd name="connsiteY3" fmla="*/ 10000 h 10000"/>
                <a:gd name="connsiteX4" fmla="*/ 122 w 10122"/>
                <a:gd name="connsiteY4" fmla="*/ 2000 h 10000"/>
                <a:gd name="connsiteX0" fmla="*/ 32 w 10032"/>
                <a:gd name="connsiteY0" fmla="*/ 2000 h 10000"/>
                <a:gd name="connsiteX1" fmla="*/ 10032 w 10032"/>
                <a:gd name="connsiteY1" fmla="*/ 0 h 10000"/>
                <a:gd name="connsiteX2" fmla="*/ 10032 w 10032"/>
                <a:gd name="connsiteY2" fmla="*/ 10000 h 10000"/>
                <a:gd name="connsiteX3" fmla="*/ 32 w 10032"/>
                <a:gd name="connsiteY3" fmla="*/ 10000 h 10000"/>
                <a:gd name="connsiteX4" fmla="*/ 32 w 10032"/>
                <a:gd name="connsiteY4" fmla="*/ 2000 h 10000"/>
                <a:gd name="connsiteX0" fmla="*/ 26 w 10026"/>
                <a:gd name="connsiteY0" fmla="*/ 2000 h 10000"/>
                <a:gd name="connsiteX1" fmla="*/ 10026 w 10026"/>
                <a:gd name="connsiteY1" fmla="*/ 0 h 10000"/>
                <a:gd name="connsiteX2" fmla="*/ 10026 w 10026"/>
                <a:gd name="connsiteY2" fmla="*/ 10000 h 10000"/>
                <a:gd name="connsiteX3" fmla="*/ 26 w 10026"/>
                <a:gd name="connsiteY3" fmla="*/ 10000 h 10000"/>
                <a:gd name="connsiteX4" fmla="*/ 26 w 10026"/>
                <a:gd name="connsiteY4" fmla="*/ 2000 h 10000"/>
                <a:gd name="connsiteX0" fmla="*/ 15 w 10015"/>
                <a:gd name="connsiteY0" fmla="*/ 2000 h 10000"/>
                <a:gd name="connsiteX1" fmla="*/ 10015 w 10015"/>
                <a:gd name="connsiteY1" fmla="*/ 0 h 10000"/>
                <a:gd name="connsiteX2" fmla="*/ 10015 w 10015"/>
                <a:gd name="connsiteY2" fmla="*/ 10000 h 10000"/>
                <a:gd name="connsiteX3" fmla="*/ 15 w 10015"/>
                <a:gd name="connsiteY3" fmla="*/ 10000 h 10000"/>
                <a:gd name="connsiteX4" fmla="*/ 15 w 10015"/>
                <a:gd name="connsiteY4" fmla="*/ 2000 h 10000"/>
                <a:gd name="connsiteX0" fmla="*/ 52 w 10052"/>
                <a:gd name="connsiteY0" fmla="*/ 2000 h 10000"/>
                <a:gd name="connsiteX1" fmla="*/ 10052 w 10052"/>
                <a:gd name="connsiteY1" fmla="*/ 0 h 10000"/>
                <a:gd name="connsiteX2" fmla="*/ 10052 w 10052"/>
                <a:gd name="connsiteY2" fmla="*/ 10000 h 10000"/>
                <a:gd name="connsiteX3" fmla="*/ 52 w 10052"/>
                <a:gd name="connsiteY3" fmla="*/ 10000 h 10000"/>
                <a:gd name="connsiteX4" fmla="*/ 52 w 10052"/>
                <a:gd name="connsiteY4" fmla="*/ 2000 h 10000"/>
                <a:gd name="connsiteX0" fmla="*/ 77 w 10077"/>
                <a:gd name="connsiteY0" fmla="*/ 2000 h 10000"/>
                <a:gd name="connsiteX1" fmla="*/ 10077 w 10077"/>
                <a:gd name="connsiteY1" fmla="*/ 0 h 10000"/>
                <a:gd name="connsiteX2" fmla="*/ 10077 w 10077"/>
                <a:gd name="connsiteY2" fmla="*/ 10000 h 10000"/>
                <a:gd name="connsiteX3" fmla="*/ 77 w 10077"/>
                <a:gd name="connsiteY3" fmla="*/ 10000 h 10000"/>
                <a:gd name="connsiteX4" fmla="*/ 77 w 10077"/>
                <a:gd name="connsiteY4" fmla="*/ 2000 h 10000"/>
                <a:gd name="connsiteX0" fmla="*/ 66 w 10066"/>
                <a:gd name="connsiteY0" fmla="*/ 2000 h 10000"/>
                <a:gd name="connsiteX1" fmla="*/ 10066 w 10066"/>
                <a:gd name="connsiteY1" fmla="*/ 0 h 10000"/>
                <a:gd name="connsiteX2" fmla="*/ 10066 w 10066"/>
                <a:gd name="connsiteY2" fmla="*/ 10000 h 10000"/>
                <a:gd name="connsiteX3" fmla="*/ 66 w 10066"/>
                <a:gd name="connsiteY3" fmla="*/ 10000 h 10000"/>
                <a:gd name="connsiteX4" fmla="*/ 66 w 10066"/>
                <a:gd name="connsiteY4" fmla="*/ 2000 h 10000"/>
                <a:gd name="connsiteX0" fmla="*/ 66 w 10066"/>
                <a:gd name="connsiteY0" fmla="*/ 2000 h 10000"/>
                <a:gd name="connsiteX1" fmla="*/ 10066 w 10066"/>
                <a:gd name="connsiteY1" fmla="*/ 0 h 10000"/>
                <a:gd name="connsiteX2" fmla="*/ 10066 w 10066"/>
                <a:gd name="connsiteY2" fmla="*/ 10000 h 10000"/>
                <a:gd name="connsiteX3" fmla="*/ 66 w 10066"/>
                <a:gd name="connsiteY3" fmla="*/ 10000 h 10000"/>
                <a:gd name="connsiteX4" fmla="*/ 66 w 10066"/>
                <a:gd name="connsiteY4" fmla="*/ 2000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66" h="10000">
                  <a:moveTo>
                    <a:pt x="66" y="2000"/>
                  </a:moveTo>
                  <a:cubicBezTo>
                    <a:pt x="-531" y="642"/>
                    <a:pt x="2983" y="631"/>
                    <a:pt x="10066" y="0"/>
                  </a:cubicBezTo>
                  <a:lnTo>
                    <a:pt x="10066" y="10000"/>
                  </a:lnTo>
                  <a:lnTo>
                    <a:pt x="66" y="10000"/>
                  </a:lnTo>
                  <a:lnTo>
                    <a:pt x="66" y="2000"/>
                  </a:lnTo>
                  <a:close/>
                </a:path>
              </a:pathLst>
            </a:custGeom>
            <a:solidFill>
              <a:srgbClr val="CACF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6" name="正方形/長方形 5">
              <a:extLst>
                <a:ext uri="{FF2B5EF4-FFF2-40B4-BE49-F238E27FC236}">
                  <a16:creationId xmlns:a16="http://schemas.microsoft.com/office/drawing/2014/main" id="{D9FC0D82-9B29-42FC-97EF-688D50F90749}"/>
                </a:ext>
              </a:extLst>
            </p:cNvPr>
            <p:cNvSpPr/>
            <p:nvPr/>
          </p:nvSpPr>
          <p:spPr>
            <a:xfrm>
              <a:off x="-1" y="3447985"/>
              <a:ext cx="3312796" cy="122400"/>
            </a:xfrm>
            <a:prstGeom prst="rect">
              <a:avLst/>
            </a:prstGeom>
            <a:solidFill>
              <a:srgbClr val="CACF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grpSp>
        <p:nvGrpSpPr>
          <p:cNvPr id="7" name="グループ化 6">
            <a:extLst>
              <a:ext uri="{FF2B5EF4-FFF2-40B4-BE49-F238E27FC236}">
                <a16:creationId xmlns:a16="http://schemas.microsoft.com/office/drawing/2014/main" id="{A607BEC5-7072-4545-85CB-F197FC622CB7}"/>
              </a:ext>
            </a:extLst>
          </p:cNvPr>
          <p:cNvGrpSpPr/>
          <p:nvPr userDrawn="1"/>
        </p:nvGrpSpPr>
        <p:grpSpPr>
          <a:xfrm>
            <a:off x="-2" y="10317244"/>
            <a:ext cx="7559675" cy="374569"/>
            <a:chOff x="-2" y="10317244"/>
            <a:chExt cx="7559675" cy="374569"/>
          </a:xfrm>
        </p:grpSpPr>
        <p:sp>
          <p:nvSpPr>
            <p:cNvPr id="8" name="正方形/長方形 7">
              <a:extLst>
                <a:ext uri="{FF2B5EF4-FFF2-40B4-BE49-F238E27FC236}">
                  <a16:creationId xmlns:a16="http://schemas.microsoft.com/office/drawing/2014/main" id="{AEF352EE-93D2-41A6-B4C3-A7BD29942050}"/>
                </a:ext>
              </a:extLst>
            </p:cNvPr>
            <p:cNvSpPr/>
            <p:nvPr/>
          </p:nvSpPr>
          <p:spPr>
            <a:xfrm>
              <a:off x="-2" y="10438933"/>
              <a:ext cx="7559675" cy="252880"/>
            </a:xfrm>
            <a:prstGeom prst="rect">
              <a:avLst/>
            </a:prstGeom>
            <a:solidFill>
              <a:srgbClr val="544A9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nvGrpSpPr>
            <p:cNvPr id="9" name="グループ化 8">
              <a:extLst>
                <a:ext uri="{FF2B5EF4-FFF2-40B4-BE49-F238E27FC236}">
                  <a16:creationId xmlns:a16="http://schemas.microsoft.com/office/drawing/2014/main" id="{781315D0-30F2-4928-820A-E9DEFEAD325A}"/>
                </a:ext>
              </a:extLst>
            </p:cNvPr>
            <p:cNvGrpSpPr/>
            <p:nvPr/>
          </p:nvGrpSpPr>
          <p:grpSpPr>
            <a:xfrm>
              <a:off x="0" y="10317244"/>
              <a:ext cx="7559672" cy="243380"/>
              <a:chOff x="0" y="10014055"/>
              <a:chExt cx="7559672" cy="243380"/>
            </a:xfrm>
          </p:grpSpPr>
          <p:grpSp>
            <p:nvGrpSpPr>
              <p:cNvPr id="10" name="グループ化 9">
                <a:extLst>
                  <a:ext uri="{FF2B5EF4-FFF2-40B4-BE49-F238E27FC236}">
                    <a16:creationId xmlns:a16="http://schemas.microsoft.com/office/drawing/2014/main" id="{7548C65C-C054-48C6-95ED-8E25CC642EE5}"/>
                  </a:ext>
                </a:extLst>
              </p:cNvPr>
              <p:cNvGrpSpPr/>
              <p:nvPr/>
            </p:nvGrpSpPr>
            <p:grpSpPr>
              <a:xfrm flipV="1">
                <a:off x="0" y="10014055"/>
                <a:ext cx="5406627" cy="122400"/>
                <a:chOff x="0" y="3425590"/>
                <a:chExt cx="5406627" cy="122400"/>
              </a:xfrm>
              <a:solidFill>
                <a:srgbClr val="CACFD2"/>
              </a:solidFill>
            </p:grpSpPr>
            <p:sp>
              <p:nvSpPr>
                <p:cNvPr id="12" name="フローチャート: 手操作入力 12">
                  <a:extLst>
                    <a:ext uri="{FF2B5EF4-FFF2-40B4-BE49-F238E27FC236}">
                      <a16:creationId xmlns:a16="http://schemas.microsoft.com/office/drawing/2014/main" id="{1D232C51-AE0D-4816-8113-AD3187783DDC}"/>
                    </a:ext>
                  </a:extLst>
                </p:cNvPr>
                <p:cNvSpPr/>
                <p:nvPr/>
              </p:nvSpPr>
              <p:spPr>
                <a:xfrm rot="16200000" flipV="1">
                  <a:off x="4269260" y="2410622"/>
                  <a:ext cx="121690" cy="2153045"/>
                </a:xfrm>
                <a:custGeom>
                  <a:avLst/>
                  <a:gdLst>
                    <a:gd name="connsiteX0" fmla="*/ 0 w 10000"/>
                    <a:gd name="connsiteY0" fmla="*/ 200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2000 h 10000"/>
                    <a:gd name="connsiteX0" fmla="*/ 0 w 10000"/>
                    <a:gd name="connsiteY0" fmla="*/ 2000 h 10000"/>
                    <a:gd name="connsiteX1" fmla="*/ 4826 w 10000"/>
                    <a:gd name="connsiteY1" fmla="*/ 1051 h 10000"/>
                    <a:gd name="connsiteX2" fmla="*/ 10000 w 10000"/>
                    <a:gd name="connsiteY2" fmla="*/ 0 h 10000"/>
                    <a:gd name="connsiteX3" fmla="*/ 10000 w 10000"/>
                    <a:gd name="connsiteY3" fmla="*/ 10000 h 10000"/>
                    <a:gd name="connsiteX4" fmla="*/ 0 w 10000"/>
                    <a:gd name="connsiteY4" fmla="*/ 10000 h 10000"/>
                    <a:gd name="connsiteX5" fmla="*/ 0 w 10000"/>
                    <a:gd name="connsiteY5" fmla="*/ 2000 h 10000"/>
                    <a:gd name="connsiteX0" fmla="*/ 0 w 10000"/>
                    <a:gd name="connsiteY0" fmla="*/ 2000 h 10000"/>
                    <a:gd name="connsiteX1" fmla="*/ 1084 w 10000"/>
                    <a:gd name="connsiteY1" fmla="*/ 841 h 10000"/>
                    <a:gd name="connsiteX2" fmla="*/ 10000 w 10000"/>
                    <a:gd name="connsiteY2" fmla="*/ 0 h 10000"/>
                    <a:gd name="connsiteX3" fmla="*/ 10000 w 10000"/>
                    <a:gd name="connsiteY3" fmla="*/ 10000 h 10000"/>
                    <a:gd name="connsiteX4" fmla="*/ 0 w 10000"/>
                    <a:gd name="connsiteY4" fmla="*/ 10000 h 10000"/>
                    <a:gd name="connsiteX5" fmla="*/ 0 w 10000"/>
                    <a:gd name="connsiteY5" fmla="*/ 2000 h 10000"/>
                    <a:gd name="connsiteX0" fmla="*/ 22 w 10022"/>
                    <a:gd name="connsiteY0" fmla="*/ 2561 h 10561"/>
                    <a:gd name="connsiteX1" fmla="*/ 1106 w 10022"/>
                    <a:gd name="connsiteY1" fmla="*/ 1402 h 10561"/>
                    <a:gd name="connsiteX2" fmla="*/ 10022 w 10022"/>
                    <a:gd name="connsiteY2" fmla="*/ 561 h 10561"/>
                    <a:gd name="connsiteX3" fmla="*/ 10022 w 10022"/>
                    <a:gd name="connsiteY3" fmla="*/ 10561 h 10561"/>
                    <a:gd name="connsiteX4" fmla="*/ 22 w 10022"/>
                    <a:gd name="connsiteY4" fmla="*/ 10561 h 10561"/>
                    <a:gd name="connsiteX5" fmla="*/ 22 w 10022"/>
                    <a:gd name="connsiteY5" fmla="*/ 2561 h 10561"/>
                    <a:gd name="connsiteX0" fmla="*/ 0 w 10000"/>
                    <a:gd name="connsiteY0" fmla="*/ 2518 h 10518"/>
                    <a:gd name="connsiteX1" fmla="*/ 5418 w 10000"/>
                    <a:gd name="connsiteY1" fmla="*/ 1630 h 10518"/>
                    <a:gd name="connsiteX2" fmla="*/ 10000 w 10000"/>
                    <a:gd name="connsiteY2" fmla="*/ 518 h 10518"/>
                    <a:gd name="connsiteX3" fmla="*/ 10000 w 10000"/>
                    <a:gd name="connsiteY3" fmla="*/ 10518 h 10518"/>
                    <a:gd name="connsiteX4" fmla="*/ 0 w 10000"/>
                    <a:gd name="connsiteY4" fmla="*/ 10518 h 10518"/>
                    <a:gd name="connsiteX5" fmla="*/ 0 w 10000"/>
                    <a:gd name="connsiteY5" fmla="*/ 2518 h 10518"/>
                    <a:gd name="connsiteX0" fmla="*/ 0 w 10000"/>
                    <a:gd name="connsiteY0" fmla="*/ 2578 h 10578"/>
                    <a:gd name="connsiteX1" fmla="*/ 2464 w 10000"/>
                    <a:gd name="connsiteY1" fmla="*/ 1325 h 10578"/>
                    <a:gd name="connsiteX2" fmla="*/ 10000 w 10000"/>
                    <a:gd name="connsiteY2" fmla="*/ 578 h 10578"/>
                    <a:gd name="connsiteX3" fmla="*/ 10000 w 10000"/>
                    <a:gd name="connsiteY3" fmla="*/ 10578 h 10578"/>
                    <a:gd name="connsiteX4" fmla="*/ 0 w 10000"/>
                    <a:gd name="connsiteY4" fmla="*/ 10578 h 10578"/>
                    <a:gd name="connsiteX5" fmla="*/ 0 w 10000"/>
                    <a:gd name="connsiteY5" fmla="*/ 2578 h 10578"/>
                    <a:gd name="connsiteX0" fmla="*/ 0 w 10000"/>
                    <a:gd name="connsiteY0" fmla="*/ 2485 h 10485"/>
                    <a:gd name="connsiteX1" fmla="*/ 10000 w 10000"/>
                    <a:gd name="connsiteY1" fmla="*/ 485 h 10485"/>
                    <a:gd name="connsiteX2" fmla="*/ 10000 w 10000"/>
                    <a:gd name="connsiteY2" fmla="*/ 10485 h 10485"/>
                    <a:gd name="connsiteX3" fmla="*/ 0 w 10000"/>
                    <a:gd name="connsiteY3" fmla="*/ 10485 h 10485"/>
                    <a:gd name="connsiteX4" fmla="*/ 0 w 10000"/>
                    <a:gd name="connsiteY4" fmla="*/ 2485 h 10485"/>
                    <a:gd name="connsiteX0" fmla="*/ 0 w 10000"/>
                    <a:gd name="connsiteY0" fmla="*/ 200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2000 h 10000"/>
                    <a:gd name="connsiteX0" fmla="*/ 26 w 10026"/>
                    <a:gd name="connsiteY0" fmla="*/ 2000 h 10000"/>
                    <a:gd name="connsiteX1" fmla="*/ 10026 w 10026"/>
                    <a:gd name="connsiteY1" fmla="*/ 0 h 10000"/>
                    <a:gd name="connsiteX2" fmla="*/ 10026 w 10026"/>
                    <a:gd name="connsiteY2" fmla="*/ 10000 h 10000"/>
                    <a:gd name="connsiteX3" fmla="*/ 26 w 10026"/>
                    <a:gd name="connsiteY3" fmla="*/ 10000 h 10000"/>
                    <a:gd name="connsiteX4" fmla="*/ 26 w 10026"/>
                    <a:gd name="connsiteY4" fmla="*/ 2000 h 10000"/>
                    <a:gd name="connsiteX0" fmla="*/ 4 w 10004"/>
                    <a:gd name="connsiteY0" fmla="*/ 2000 h 10000"/>
                    <a:gd name="connsiteX1" fmla="*/ 10004 w 10004"/>
                    <a:gd name="connsiteY1" fmla="*/ 0 h 10000"/>
                    <a:gd name="connsiteX2" fmla="*/ 10004 w 10004"/>
                    <a:gd name="connsiteY2" fmla="*/ 10000 h 10000"/>
                    <a:gd name="connsiteX3" fmla="*/ 4 w 10004"/>
                    <a:gd name="connsiteY3" fmla="*/ 10000 h 10000"/>
                    <a:gd name="connsiteX4" fmla="*/ 4 w 10004"/>
                    <a:gd name="connsiteY4" fmla="*/ 2000 h 10000"/>
                    <a:gd name="connsiteX0" fmla="*/ 3 w 10003"/>
                    <a:gd name="connsiteY0" fmla="*/ 2000 h 10000"/>
                    <a:gd name="connsiteX1" fmla="*/ 10003 w 10003"/>
                    <a:gd name="connsiteY1" fmla="*/ 0 h 10000"/>
                    <a:gd name="connsiteX2" fmla="*/ 10003 w 10003"/>
                    <a:gd name="connsiteY2" fmla="*/ 10000 h 10000"/>
                    <a:gd name="connsiteX3" fmla="*/ 3 w 10003"/>
                    <a:gd name="connsiteY3" fmla="*/ 10000 h 10000"/>
                    <a:gd name="connsiteX4" fmla="*/ 3 w 10003"/>
                    <a:gd name="connsiteY4" fmla="*/ 2000 h 10000"/>
                    <a:gd name="connsiteX0" fmla="*/ 73 w 10073"/>
                    <a:gd name="connsiteY0" fmla="*/ 2000 h 10000"/>
                    <a:gd name="connsiteX1" fmla="*/ 10073 w 10073"/>
                    <a:gd name="connsiteY1" fmla="*/ 0 h 10000"/>
                    <a:gd name="connsiteX2" fmla="*/ 10073 w 10073"/>
                    <a:gd name="connsiteY2" fmla="*/ 10000 h 10000"/>
                    <a:gd name="connsiteX3" fmla="*/ 73 w 10073"/>
                    <a:gd name="connsiteY3" fmla="*/ 10000 h 10000"/>
                    <a:gd name="connsiteX4" fmla="*/ 73 w 10073"/>
                    <a:gd name="connsiteY4" fmla="*/ 2000 h 10000"/>
                    <a:gd name="connsiteX0" fmla="*/ 122 w 10122"/>
                    <a:gd name="connsiteY0" fmla="*/ 2000 h 10000"/>
                    <a:gd name="connsiteX1" fmla="*/ 10122 w 10122"/>
                    <a:gd name="connsiteY1" fmla="*/ 0 h 10000"/>
                    <a:gd name="connsiteX2" fmla="*/ 10122 w 10122"/>
                    <a:gd name="connsiteY2" fmla="*/ 10000 h 10000"/>
                    <a:gd name="connsiteX3" fmla="*/ 122 w 10122"/>
                    <a:gd name="connsiteY3" fmla="*/ 10000 h 10000"/>
                    <a:gd name="connsiteX4" fmla="*/ 122 w 10122"/>
                    <a:gd name="connsiteY4" fmla="*/ 2000 h 10000"/>
                    <a:gd name="connsiteX0" fmla="*/ 122 w 10122"/>
                    <a:gd name="connsiteY0" fmla="*/ 2000 h 10000"/>
                    <a:gd name="connsiteX1" fmla="*/ 10122 w 10122"/>
                    <a:gd name="connsiteY1" fmla="*/ 0 h 10000"/>
                    <a:gd name="connsiteX2" fmla="*/ 10122 w 10122"/>
                    <a:gd name="connsiteY2" fmla="*/ 10000 h 10000"/>
                    <a:gd name="connsiteX3" fmla="*/ 122 w 10122"/>
                    <a:gd name="connsiteY3" fmla="*/ 10000 h 10000"/>
                    <a:gd name="connsiteX4" fmla="*/ 122 w 10122"/>
                    <a:gd name="connsiteY4" fmla="*/ 2000 h 10000"/>
                    <a:gd name="connsiteX0" fmla="*/ 32 w 10032"/>
                    <a:gd name="connsiteY0" fmla="*/ 2000 h 10000"/>
                    <a:gd name="connsiteX1" fmla="*/ 10032 w 10032"/>
                    <a:gd name="connsiteY1" fmla="*/ 0 h 10000"/>
                    <a:gd name="connsiteX2" fmla="*/ 10032 w 10032"/>
                    <a:gd name="connsiteY2" fmla="*/ 10000 h 10000"/>
                    <a:gd name="connsiteX3" fmla="*/ 32 w 10032"/>
                    <a:gd name="connsiteY3" fmla="*/ 10000 h 10000"/>
                    <a:gd name="connsiteX4" fmla="*/ 32 w 10032"/>
                    <a:gd name="connsiteY4" fmla="*/ 2000 h 10000"/>
                    <a:gd name="connsiteX0" fmla="*/ 26 w 10026"/>
                    <a:gd name="connsiteY0" fmla="*/ 2000 h 10000"/>
                    <a:gd name="connsiteX1" fmla="*/ 10026 w 10026"/>
                    <a:gd name="connsiteY1" fmla="*/ 0 h 10000"/>
                    <a:gd name="connsiteX2" fmla="*/ 10026 w 10026"/>
                    <a:gd name="connsiteY2" fmla="*/ 10000 h 10000"/>
                    <a:gd name="connsiteX3" fmla="*/ 26 w 10026"/>
                    <a:gd name="connsiteY3" fmla="*/ 10000 h 10000"/>
                    <a:gd name="connsiteX4" fmla="*/ 26 w 10026"/>
                    <a:gd name="connsiteY4" fmla="*/ 2000 h 10000"/>
                    <a:gd name="connsiteX0" fmla="*/ 15 w 10015"/>
                    <a:gd name="connsiteY0" fmla="*/ 2000 h 10000"/>
                    <a:gd name="connsiteX1" fmla="*/ 10015 w 10015"/>
                    <a:gd name="connsiteY1" fmla="*/ 0 h 10000"/>
                    <a:gd name="connsiteX2" fmla="*/ 10015 w 10015"/>
                    <a:gd name="connsiteY2" fmla="*/ 10000 h 10000"/>
                    <a:gd name="connsiteX3" fmla="*/ 15 w 10015"/>
                    <a:gd name="connsiteY3" fmla="*/ 10000 h 10000"/>
                    <a:gd name="connsiteX4" fmla="*/ 15 w 10015"/>
                    <a:gd name="connsiteY4" fmla="*/ 2000 h 10000"/>
                    <a:gd name="connsiteX0" fmla="*/ 52 w 10052"/>
                    <a:gd name="connsiteY0" fmla="*/ 2000 h 10000"/>
                    <a:gd name="connsiteX1" fmla="*/ 10052 w 10052"/>
                    <a:gd name="connsiteY1" fmla="*/ 0 h 10000"/>
                    <a:gd name="connsiteX2" fmla="*/ 10052 w 10052"/>
                    <a:gd name="connsiteY2" fmla="*/ 10000 h 10000"/>
                    <a:gd name="connsiteX3" fmla="*/ 52 w 10052"/>
                    <a:gd name="connsiteY3" fmla="*/ 10000 h 10000"/>
                    <a:gd name="connsiteX4" fmla="*/ 52 w 10052"/>
                    <a:gd name="connsiteY4" fmla="*/ 2000 h 10000"/>
                    <a:gd name="connsiteX0" fmla="*/ 77 w 10077"/>
                    <a:gd name="connsiteY0" fmla="*/ 2000 h 10000"/>
                    <a:gd name="connsiteX1" fmla="*/ 10077 w 10077"/>
                    <a:gd name="connsiteY1" fmla="*/ 0 h 10000"/>
                    <a:gd name="connsiteX2" fmla="*/ 10077 w 10077"/>
                    <a:gd name="connsiteY2" fmla="*/ 10000 h 10000"/>
                    <a:gd name="connsiteX3" fmla="*/ 77 w 10077"/>
                    <a:gd name="connsiteY3" fmla="*/ 10000 h 10000"/>
                    <a:gd name="connsiteX4" fmla="*/ 77 w 10077"/>
                    <a:gd name="connsiteY4" fmla="*/ 2000 h 10000"/>
                    <a:gd name="connsiteX0" fmla="*/ 66 w 10066"/>
                    <a:gd name="connsiteY0" fmla="*/ 2000 h 10000"/>
                    <a:gd name="connsiteX1" fmla="*/ 10066 w 10066"/>
                    <a:gd name="connsiteY1" fmla="*/ 0 h 10000"/>
                    <a:gd name="connsiteX2" fmla="*/ 10066 w 10066"/>
                    <a:gd name="connsiteY2" fmla="*/ 10000 h 10000"/>
                    <a:gd name="connsiteX3" fmla="*/ 66 w 10066"/>
                    <a:gd name="connsiteY3" fmla="*/ 10000 h 10000"/>
                    <a:gd name="connsiteX4" fmla="*/ 66 w 10066"/>
                    <a:gd name="connsiteY4" fmla="*/ 2000 h 10000"/>
                    <a:gd name="connsiteX0" fmla="*/ 66 w 10066"/>
                    <a:gd name="connsiteY0" fmla="*/ 2000 h 10000"/>
                    <a:gd name="connsiteX1" fmla="*/ 10066 w 10066"/>
                    <a:gd name="connsiteY1" fmla="*/ 0 h 10000"/>
                    <a:gd name="connsiteX2" fmla="*/ 10066 w 10066"/>
                    <a:gd name="connsiteY2" fmla="*/ 10000 h 10000"/>
                    <a:gd name="connsiteX3" fmla="*/ 66 w 10066"/>
                    <a:gd name="connsiteY3" fmla="*/ 10000 h 10000"/>
                    <a:gd name="connsiteX4" fmla="*/ 66 w 10066"/>
                    <a:gd name="connsiteY4" fmla="*/ 2000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66" h="10000">
                      <a:moveTo>
                        <a:pt x="66" y="2000"/>
                      </a:moveTo>
                      <a:cubicBezTo>
                        <a:pt x="-531" y="642"/>
                        <a:pt x="2983" y="631"/>
                        <a:pt x="10066" y="0"/>
                      </a:cubicBezTo>
                      <a:lnTo>
                        <a:pt x="10066" y="10000"/>
                      </a:lnTo>
                      <a:lnTo>
                        <a:pt x="66" y="10000"/>
                      </a:lnTo>
                      <a:lnTo>
                        <a:pt x="66" y="200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3" name="正方形/長方形 12">
                  <a:extLst>
                    <a:ext uri="{FF2B5EF4-FFF2-40B4-BE49-F238E27FC236}">
                      <a16:creationId xmlns:a16="http://schemas.microsoft.com/office/drawing/2014/main" id="{1092D124-AE1F-4312-A326-5D7E6B09B4BD}"/>
                    </a:ext>
                  </a:extLst>
                </p:cNvPr>
                <p:cNvSpPr/>
                <p:nvPr/>
              </p:nvSpPr>
              <p:spPr>
                <a:xfrm>
                  <a:off x="0" y="3425590"/>
                  <a:ext cx="3312795" cy="1224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dirty="0"/>
                </a:p>
              </p:txBody>
            </p:sp>
          </p:grpSp>
          <p:sp>
            <p:nvSpPr>
              <p:cNvPr id="11" name="フローチャート: 手操作入力 12">
                <a:extLst>
                  <a:ext uri="{FF2B5EF4-FFF2-40B4-BE49-F238E27FC236}">
                    <a16:creationId xmlns:a16="http://schemas.microsoft.com/office/drawing/2014/main" id="{ECAC44BE-DF7F-49A8-8D8D-44C5B540B90E}"/>
                  </a:ext>
                </a:extLst>
              </p:cNvPr>
              <p:cNvSpPr/>
              <p:nvPr/>
            </p:nvSpPr>
            <p:spPr>
              <a:xfrm rot="5400000" flipH="1" flipV="1">
                <a:off x="6422305" y="9120067"/>
                <a:ext cx="121690" cy="2153045"/>
              </a:xfrm>
              <a:custGeom>
                <a:avLst/>
                <a:gdLst>
                  <a:gd name="connsiteX0" fmla="*/ 0 w 10000"/>
                  <a:gd name="connsiteY0" fmla="*/ 200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2000 h 10000"/>
                  <a:gd name="connsiteX0" fmla="*/ 0 w 10000"/>
                  <a:gd name="connsiteY0" fmla="*/ 2000 h 10000"/>
                  <a:gd name="connsiteX1" fmla="*/ 4826 w 10000"/>
                  <a:gd name="connsiteY1" fmla="*/ 1051 h 10000"/>
                  <a:gd name="connsiteX2" fmla="*/ 10000 w 10000"/>
                  <a:gd name="connsiteY2" fmla="*/ 0 h 10000"/>
                  <a:gd name="connsiteX3" fmla="*/ 10000 w 10000"/>
                  <a:gd name="connsiteY3" fmla="*/ 10000 h 10000"/>
                  <a:gd name="connsiteX4" fmla="*/ 0 w 10000"/>
                  <a:gd name="connsiteY4" fmla="*/ 10000 h 10000"/>
                  <a:gd name="connsiteX5" fmla="*/ 0 w 10000"/>
                  <a:gd name="connsiteY5" fmla="*/ 2000 h 10000"/>
                  <a:gd name="connsiteX0" fmla="*/ 0 w 10000"/>
                  <a:gd name="connsiteY0" fmla="*/ 2000 h 10000"/>
                  <a:gd name="connsiteX1" fmla="*/ 1084 w 10000"/>
                  <a:gd name="connsiteY1" fmla="*/ 841 h 10000"/>
                  <a:gd name="connsiteX2" fmla="*/ 10000 w 10000"/>
                  <a:gd name="connsiteY2" fmla="*/ 0 h 10000"/>
                  <a:gd name="connsiteX3" fmla="*/ 10000 w 10000"/>
                  <a:gd name="connsiteY3" fmla="*/ 10000 h 10000"/>
                  <a:gd name="connsiteX4" fmla="*/ 0 w 10000"/>
                  <a:gd name="connsiteY4" fmla="*/ 10000 h 10000"/>
                  <a:gd name="connsiteX5" fmla="*/ 0 w 10000"/>
                  <a:gd name="connsiteY5" fmla="*/ 2000 h 10000"/>
                  <a:gd name="connsiteX0" fmla="*/ 22 w 10022"/>
                  <a:gd name="connsiteY0" fmla="*/ 2561 h 10561"/>
                  <a:gd name="connsiteX1" fmla="*/ 1106 w 10022"/>
                  <a:gd name="connsiteY1" fmla="*/ 1402 h 10561"/>
                  <a:gd name="connsiteX2" fmla="*/ 10022 w 10022"/>
                  <a:gd name="connsiteY2" fmla="*/ 561 h 10561"/>
                  <a:gd name="connsiteX3" fmla="*/ 10022 w 10022"/>
                  <a:gd name="connsiteY3" fmla="*/ 10561 h 10561"/>
                  <a:gd name="connsiteX4" fmla="*/ 22 w 10022"/>
                  <a:gd name="connsiteY4" fmla="*/ 10561 h 10561"/>
                  <a:gd name="connsiteX5" fmla="*/ 22 w 10022"/>
                  <a:gd name="connsiteY5" fmla="*/ 2561 h 10561"/>
                  <a:gd name="connsiteX0" fmla="*/ 0 w 10000"/>
                  <a:gd name="connsiteY0" fmla="*/ 2518 h 10518"/>
                  <a:gd name="connsiteX1" fmla="*/ 5418 w 10000"/>
                  <a:gd name="connsiteY1" fmla="*/ 1630 h 10518"/>
                  <a:gd name="connsiteX2" fmla="*/ 10000 w 10000"/>
                  <a:gd name="connsiteY2" fmla="*/ 518 h 10518"/>
                  <a:gd name="connsiteX3" fmla="*/ 10000 w 10000"/>
                  <a:gd name="connsiteY3" fmla="*/ 10518 h 10518"/>
                  <a:gd name="connsiteX4" fmla="*/ 0 w 10000"/>
                  <a:gd name="connsiteY4" fmla="*/ 10518 h 10518"/>
                  <a:gd name="connsiteX5" fmla="*/ 0 w 10000"/>
                  <a:gd name="connsiteY5" fmla="*/ 2518 h 10518"/>
                  <a:gd name="connsiteX0" fmla="*/ 0 w 10000"/>
                  <a:gd name="connsiteY0" fmla="*/ 2578 h 10578"/>
                  <a:gd name="connsiteX1" fmla="*/ 2464 w 10000"/>
                  <a:gd name="connsiteY1" fmla="*/ 1325 h 10578"/>
                  <a:gd name="connsiteX2" fmla="*/ 10000 w 10000"/>
                  <a:gd name="connsiteY2" fmla="*/ 578 h 10578"/>
                  <a:gd name="connsiteX3" fmla="*/ 10000 w 10000"/>
                  <a:gd name="connsiteY3" fmla="*/ 10578 h 10578"/>
                  <a:gd name="connsiteX4" fmla="*/ 0 w 10000"/>
                  <a:gd name="connsiteY4" fmla="*/ 10578 h 10578"/>
                  <a:gd name="connsiteX5" fmla="*/ 0 w 10000"/>
                  <a:gd name="connsiteY5" fmla="*/ 2578 h 10578"/>
                  <a:gd name="connsiteX0" fmla="*/ 0 w 10000"/>
                  <a:gd name="connsiteY0" fmla="*/ 2485 h 10485"/>
                  <a:gd name="connsiteX1" fmla="*/ 10000 w 10000"/>
                  <a:gd name="connsiteY1" fmla="*/ 485 h 10485"/>
                  <a:gd name="connsiteX2" fmla="*/ 10000 w 10000"/>
                  <a:gd name="connsiteY2" fmla="*/ 10485 h 10485"/>
                  <a:gd name="connsiteX3" fmla="*/ 0 w 10000"/>
                  <a:gd name="connsiteY3" fmla="*/ 10485 h 10485"/>
                  <a:gd name="connsiteX4" fmla="*/ 0 w 10000"/>
                  <a:gd name="connsiteY4" fmla="*/ 2485 h 10485"/>
                  <a:gd name="connsiteX0" fmla="*/ 0 w 10000"/>
                  <a:gd name="connsiteY0" fmla="*/ 200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2000 h 10000"/>
                  <a:gd name="connsiteX0" fmla="*/ 26 w 10026"/>
                  <a:gd name="connsiteY0" fmla="*/ 2000 h 10000"/>
                  <a:gd name="connsiteX1" fmla="*/ 10026 w 10026"/>
                  <a:gd name="connsiteY1" fmla="*/ 0 h 10000"/>
                  <a:gd name="connsiteX2" fmla="*/ 10026 w 10026"/>
                  <a:gd name="connsiteY2" fmla="*/ 10000 h 10000"/>
                  <a:gd name="connsiteX3" fmla="*/ 26 w 10026"/>
                  <a:gd name="connsiteY3" fmla="*/ 10000 h 10000"/>
                  <a:gd name="connsiteX4" fmla="*/ 26 w 10026"/>
                  <a:gd name="connsiteY4" fmla="*/ 2000 h 10000"/>
                  <a:gd name="connsiteX0" fmla="*/ 4 w 10004"/>
                  <a:gd name="connsiteY0" fmla="*/ 2000 h 10000"/>
                  <a:gd name="connsiteX1" fmla="*/ 10004 w 10004"/>
                  <a:gd name="connsiteY1" fmla="*/ 0 h 10000"/>
                  <a:gd name="connsiteX2" fmla="*/ 10004 w 10004"/>
                  <a:gd name="connsiteY2" fmla="*/ 10000 h 10000"/>
                  <a:gd name="connsiteX3" fmla="*/ 4 w 10004"/>
                  <a:gd name="connsiteY3" fmla="*/ 10000 h 10000"/>
                  <a:gd name="connsiteX4" fmla="*/ 4 w 10004"/>
                  <a:gd name="connsiteY4" fmla="*/ 2000 h 10000"/>
                  <a:gd name="connsiteX0" fmla="*/ 3 w 10003"/>
                  <a:gd name="connsiteY0" fmla="*/ 2000 h 10000"/>
                  <a:gd name="connsiteX1" fmla="*/ 10003 w 10003"/>
                  <a:gd name="connsiteY1" fmla="*/ 0 h 10000"/>
                  <a:gd name="connsiteX2" fmla="*/ 10003 w 10003"/>
                  <a:gd name="connsiteY2" fmla="*/ 10000 h 10000"/>
                  <a:gd name="connsiteX3" fmla="*/ 3 w 10003"/>
                  <a:gd name="connsiteY3" fmla="*/ 10000 h 10000"/>
                  <a:gd name="connsiteX4" fmla="*/ 3 w 10003"/>
                  <a:gd name="connsiteY4" fmla="*/ 2000 h 10000"/>
                  <a:gd name="connsiteX0" fmla="*/ 73 w 10073"/>
                  <a:gd name="connsiteY0" fmla="*/ 2000 h 10000"/>
                  <a:gd name="connsiteX1" fmla="*/ 10073 w 10073"/>
                  <a:gd name="connsiteY1" fmla="*/ 0 h 10000"/>
                  <a:gd name="connsiteX2" fmla="*/ 10073 w 10073"/>
                  <a:gd name="connsiteY2" fmla="*/ 10000 h 10000"/>
                  <a:gd name="connsiteX3" fmla="*/ 73 w 10073"/>
                  <a:gd name="connsiteY3" fmla="*/ 10000 h 10000"/>
                  <a:gd name="connsiteX4" fmla="*/ 73 w 10073"/>
                  <a:gd name="connsiteY4" fmla="*/ 2000 h 10000"/>
                  <a:gd name="connsiteX0" fmla="*/ 122 w 10122"/>
                  <a:gd name="connsiteY0" fmla="*/ 2000 h 10000"/>
                  <a:gd name="connsiteX1" fmla="*/ 10122 w 10122"/>
                  <a:gd name="connsiteY1" fmla="*/ 0 h 10000"/>
                  <a:gd name="connsiteX2" fmla="*/ 10122 w 10122"/>
                  <a:gd name="connsiteY2" fmla="*/ 10000 h 10000"/>
                  <a:gd name="connsiteX3" fmla="*/ 122 w 10122"/>
                  <a:gd name="connsiteY3" fmla="*/ 10000 h 10000"/>
                  <a:gd name="connsiteX4" fmla="*/ 122 w 10122"/>
                  <a:gd name="connsiteY4" fmla="*/ 2000 h 10000"/>
                  <a:gd name="connsiteX0" fmla="*/ 122 w 10122"/>
                  <a:gd name="connsiteY0" fmla="*/ 2000 h 10000"/>
                  <a:gd name="connsiteX1" fmla="*/ 10122 w 10122"/>
                  <a:gd name="connsiteY1" fmla="*/ 0 h 10000"/>
                  <a:gd name="connsiteX2" fmla="*/ 10122 w 10122"/>
                  <a:gd name="connsiteY2" fmla="*/ 10000 h 10000"/>
                  <a:gd name="connsiteX3" fmla="*/ 122 w 10122"/>
                  <a:gd name="connsiteY3" fmla="*/ 10000 h 10000"/>
                  <a:gd name="connsiteX4" fmla="*/ 122 w 10122"/>
                  <a:gd name="connsiteY4" fmla="*/ 2000 h 10000"/>
                  <a:gd name="connsiteX0" fmla="*/ 32 w 10032"/>
                  <a:gd name="connsiteY0" fmla="*/ 2000 h 10000"/>
                  <a:gd name="connsiteX1" fmla="*/ 10032 w 10032"/>
                  <a:gd name="connsiteY1" fmla="*/ 0 h 10000"/>
                  <a:gd name="connsiteX2" fmla="*/ 10032 w 10032"/>
                  <a:gd name="connsiteY2" fmla="*/ 10000 h 10000"/>
                  <a:gd name="connsiteX3" fmla="*/ 32 w 10032"/>
                  <a:gd name="connsiteY3" fmla="*/ 10000 h 10000"/>
                  <a:gd name="connsiteX4" fmla="*/ 32 w 10032"/>
                  <a:gd name="connsiteY4" fmla="*/ 2000 h 10000"/>
                  <a:gd name="connsiteX0" fmla="*/ 26 w 10026"/>
                  <a:gd name="connsiteY0" fmla="*/ 2000 h 10000"/>
                  <a:gd name="connsiteX1" fmla="*/ 10026 w 10026"/>
                  <a:gd name="connsiteY1" fmla="*/ 0 h 10000"/>
                  <a:gd name="connsiteX2" fmla="*/ 10026 w 10026"/>
                  <a:gd name="connsiteY2" fmla="*/ 10000 h 10000"/>
                  <a:gd name="connsiteX3" fmla="*/ 26 w 10026"/>
                  <a:gd name="connsiteY3" fmla="*/ 10000 h 10000"/>
                  <a:gd name="connsiteX4" fmla="*/ 26 w 10026"/>
                  <a:gd name="connsiteY4" fmla="*/ 2000 h 10000"/>
                  <a:gd name="connsiteX0" fmla="*/ 15 w 10015"/>
                  <a:gd name="connsiteY0" fmla="*/ 2000 h 10000"/>
                  <a:gd name="connsiteX1" fmla="*/ 10015 w 10015"/>
                  <a:gd name="connsiteY1" fmla="*/ 0 h 10000"/>
                  <a:gd name="connsiteX2" fmla="*/ 10015 w 10015"/>
                  <a:gd name="connsiteY2" fmla="*/ 10000 h 10000"/>
                  <a:gd name="connsiteX3" fmla="*/ 15 w 10015"/>
                  <a:gd name="connsiteY3" fmla="*/ 10000 h 10000"/>
                  <a:gd name="connsiteX4" fmla="*/ 15 w 10015"/>
                  <a:gd name="connsiteY4" fmla="*/ 2000 h 10000"/>
                  <a:gd name="connsiteX0" fmla="*/ 52 w 10052"/>
                  <a:gd name="connsiteY0" fmla="*/ 2000 h 10000"/>
                  <a:gd name="connsiteX1" fmla="*/ 10052 w 10052"/>
                  <a:gd name="connsiteY1" fmla="*/ 0 h 10000"/>
                  <a:gd name="connsiteX2" fmla="*/ 10052 w 10052"/>
                  <a:gd name="connsiteY2" fmla="*/ 10000 h 10000"/>
                  <a:gd name="connsiteX3" fmla="*/ 52 w 10052"/>
                  <a:gd name="connsiteY3" fmla="*/ 10000 h 10000"/>
                  <a:gd name="connsiteX4" fmla="*/ 52 w 10052"/>
                  <a:gd name="connsiteY4" fmla="*/ 2000 h 10000"/>
                  <a:gd name="connsiteX0" fmla="*/ 77 w 10077"/>
                  <a:gd name="connsiteY0" fmla="*/ 2000 h 10000"/>
                  <a:gd name="connsiteX1" fmla="*/ 10077 w 10077"/>
                  <a:gd name="connsiteY1" fmla="*/ 0 h 10000"/>
                  <a:gd name="connsiteX2" fmla="*/ 10077 w 10077"/>
                  <a:gd name="connsiteY2" fmla="*/ 10000 h 10000"/>
                  <a:gd name="connsiteX3" fmla="*/ 77 w 10077"/>
                  <a:gd name="connsiteY3" fmla="*/ 10000 h 10000"/>
                  <a:gd name="connsiteX4" fmla="*/ 77 w 10077"/>
                  <a:gd name="connsiteY4" fmla="*/ 2000 h 10000"/>
                  <a:gd name="connsiteX0" fmla="*/ 66 w 10066"/>
                  <a:gd name="connsiteY0" fmla="*/ 2000 h 10000"/>
                  <a:gd name="connsiteX1" fmla="*/ 10066 w 10066"/>
                  <a:gd name="connsiteY1" fmla="*/ 0 h 10000"/>
                  <a:gd name="connsiteX2" fmla="*/ 10066 w 10066"/>
                  <a:gd name="connsiteY2" fmla="*/ 10000 h 10000"/>
                  <a:gd name="connsiteX3" fmla="*/ 66 w 10066"/>
                  <a:gd name="connsiteY3" fmla="*/ 10000 h 10000"/>
                  <a:gd name="connsiteX4" fmla="*/ 66 w 10066"/>
                  <a:gd name="connsiteY4" fmla="*/ 2000 h 10000"/>
                  <a:gd name="connsiteX0" fmla="*/ 66 w 10066"/>
                  <a:gd name="connsiteY0" fmla="*/ 2000 h 10000"/>
                  <a:gd name="connsiteX1" fmla="*/ 10066 w 10066"/>
                  <a:gd name="connsiteY1" fmla="*/ 0 h 10000"/>
                  <a:gd name="connsiteX2" fmla="*/ 10066 w 10066"/>
                  <a:gd name="connsiteY2" fmla="*/ 10000 h 10000"/>
                  <a:gd name="connsiteX3" fmla="*/ 66 w 10066"/>
                  <a:gd name="connsiteY3" fmla="*/ 10000 h 10000"/>
                  <a:gd name="connsiteX4" fmla="*/ 66 w 10066"/>
                  <a:gd name="connsiteY4" fmla="*/ 2000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66" h="10000">
                    <a:moveTo>
                      <a:pt x="66" y="2000"/>
                    </a:moveTo>
                    <a:cubicBezTo>
                      <a:pt x="-531" y="642"/>
                      <a:pt x="2983" y="631"/>
                      <a:pt x="10066" y="0"/>
                    </a:cubicBezTo>
                    <a:lnTo>
                      <a:pt x="10066" y="10000"/>
                    </a:lnTo>
                    <a:lnTo>
                      <a:pt x="66" y="10000"/>
                    </a:lnTo>
                    <a:lnTo>
                      <a:pt x="66" y="2000"/>
                    </a:lnTo>
                    <a:close/>
                  </a:path>
                </a:pathLst>
              </a:custGeom>
              <a:solidFill>
                <a:srgbClr val="CACF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grpSp>
      <p:pic>
        <p:nvPicPr>
          <p:cNvPr id="14" name="図 13" descr="黒い背景に白い文字がある&#10;&#10;低い精度で自動的に生成された説明">
            <a:extLst>
              <a:ext uri="{FF2B5EF4-FFF2-40B4-BE49-F238E27FC236}">
                <a16:creationId xmlns:a16="http://schemas.microsoft.com/office/drawing/2014/main" id="{A2E02FD3-1D80-4200-99D0-74E14686BE9E}"/>
              </a:ext>
            </a:extLst>
          </p:cNvPr>
          <p:cNvPicPr>
            <a:picLocks noChangeAspect="1"/>
          </p:cNvPicPr>
          <p:nvPr userDrawn="1"/>
        </p:nvPicPr>
        <p:blipFill rotWithShape="1">
          <a:blip r:embed="rId3">
            <a:duotone>
              <a:prstClr val="black"/>
              <a:schemeClr val="accent3">
                <a:tint val="45000"/>
                <a:satMod val="400000"/>
              </a:schemeClr>
            </a:duotone>
            <a:extLst>
              <a:ext uri="{28A0092B-C50C-407E-A947-70E740481C1C}">
                <a14:useLocalDpi xmlns:a14="http://schemas.microsoft.com/office/drawing/2010/main" val="0"/>
              </a:ext>
            </a:extLst>
          </a:blip>
          <a:srcRect r="86521"/>
          <a:stretch/>
        </p:blipFill>
        <p:spPr>
          <a:xfrm>
            <a:off x="5595186" y="6303307"/>
            <a:ext cx="1964716" cy="3698490"/>
          </a:xfrm>
          <a:prstGeom prst="rect">
            <a:avLst/>
          </a:prstGeom>
        </p:spPr>
      </p:pic>
    </p:spTree>
    <p:extLst>
      <p:ext uri="{BB962C8B-B14F-4D97-AF65-F5344CB8AC3E}">
        <p14:creationId xmlns:p14="http://schemas.microsoft.com/office/powerpoint/2010/main" val="25937244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3_タイトル スライド">
    <p:spTree>
      <p:nvGrpSpPr>
        <p:cNvPr id="1" name=""/>
        <p:cNvGrpSpPr/>
        <p:nvPr/>
      </p:nvGrpSpPr>
      <p:grpSpPr>
        <a:xfrm>
          <a:off x="0" y="0"/>
          <a:ext cx="0" cy="0"/>
          <a:chOff x="0" y="0"/>
          <a:chExt cx="0" cy="0"/>
        </a:xfrm>
      </p:grpSpPr>
      <p:pic>
        <p:nvPicPr>
          <p:cNvPr id="15" name="図 14" descr="夜空の星雲&#10;&#10;自動的に生成された説明">
            <a:extLst>
              <a:ext uri="{FF2B5EF4-FFF2-40B4-BE49-F238E27FC236}">
                <a16:creationId xmlns:a16="http://schemas.microsoft.com/office/drawing/2014/main" id="{3750D32A-FFE5-438F-8B50-1D341AD5D0D0}"/>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3777" t="6742" r="3699" b="31089"/>
          <a:stretch/>
        </p:blipFill>
        <p:spPr>
          <a:xfrm>
            <a:off x="-1" y="-12414"/>
            <a:ext cx="7559675" cy="3425591"/>
          </a:xfrm>
          <a:prstGeom prst="rect">
            <a:avLst/>
          </a:prstGeom>
        </p:spPr>
      </p:pic>
      <p:sp>
        <p:nvSpPr>
          <p:cNvPr id="16" name="フローチャート: 手操作入力 12">
            <a:extLst>
              <a:ext uri="{FF2B5EF4-FFF2-40B4-BE49-F238E27FC236}">
                <a16:creationId xmlns:a16="http://schemas.microsoft.com/office/drawing/2014/main" id="{EFB8997E-354D-4C4E-93A3-4D88B2C184B9}"/>
              </a:ext>
            </a:extLst>
          </p:cNvPr>
          <p:cNvSpPr/>
          <p:nvPr userDrawn="1"/>
        </p:nvSpPr>
        <p:spPr>
          <a:xfrm rot="5400000" flipV="1">
            <a:off x="6422310" y="2276520"/>
            <a:ext cx="121690" cy="2153045"/>
          </a:xfrm>
          <a:custGeom>
            <a:avLst/>
            <a:gdLst>
              <a:gd name="connsiteX0" fmla="*/ 0 w 10000"/>
              <a:gd name="connsiteY0" fmla="*/ 200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2000 h 10000"/>
              <a:gd name="connsiteX0" fmla="*/ 0 w 10000"/>
              <a:gd name="connsiteY0" fmla="*/ 2000 h 10000"/>
              <a:gd name="connsiteX1" fmla="*/ 4826 w 10000"/>
              <a:gd name="connsiteY1" fmla="*/ 1051 h 10000"/>
              <a:gd name="connsiteX2" fmla="*/ 10000 w 10000"/>
              <a:gd name="connsiteY2" fmla="*/ 0 h 10000"/>
              <a:gd name="connsiteX3" fmla="*/ 10000 w 10000"/>
              <a:gd name="connsiteY3" fmla="*/ 10000 h 10000"/>
              <a:gd name="connsiteX4" fmla="*/ 0 w 10000"/>
              <a:gd name="connsiteY4" fmla="*/ 10000 h 10000"/>
              <a:gd name="connsiteX5" fmla="*/ 0 w 10000"/>
              <a:gd name="connsiteY5" fmla="*/ 2000 h 10000"/>
              <a:gd name="connsiteX0" fmla="*/ 0 w 10000"/>
              <a:gd name="connsiteY0" fmla="*/ 2000 h 10000"/>
              <a:gd name="connsiteX1" fmla="*/ 1084 w 10000"/>
              <a:gd name="connsiteY1" fmla="*/ 841 h 10000"/>
              <a:gd name="connsiteX2" fmla="*/ 10000 w 10000"/>
              <a:gd name="connsiteY2" fmla="*/ 0 h 10000"/>
              <a:gd name="connsiteX3" fmla="*/ 10000 w 10000"/>
              <a:gd name="connsiteY3" fmla="*/ 10000 h 10000"/>
              <a:gd name="connsiteX4" fmla="*/ 0 w 10000"/>
              <a:gd name="connsiteY4" fmla="*/ 10000 h 10000"/>
              <a:gd name="connsiteX5" fmla="*/ 0 w 10000"/>
              <a:gd name="connsiteY5" fmla="*/ 2000 h 10000"/>
              <a:gd name="connsiteX0" fmla="*/ 22 w 10022"/>
              <a:gd name="connsiteY0" fmla="*/ 2561 h 10561"/>
              <a:gd name="connsiteX1" fmla="*/ 1106 w 10022"/>
              <a:gd name="connsiteY1" fmla="*/ 1402 h 10561"/>
              <a:gd name="connsiteX2" fmla="*/ 10022 w 10022"/>
              <a:gd name="connsiteY2" fmla="*/ 561 h 10561"/>
              <a:gd name="connsiteX3" fmla="*/ 10022 w 10022"/>
              <a:gd name="connsiteY3" fmla="*/ 10561 h 10561"/>
              <a:gd name="connsiteX4" fmla="*/ 22 w 10022"/>
              <a:gd name="connsiteY4" fmla="*/ 10561 h 10561"/>
              <a:gd name="connsiteX5" fmla="*/ 22 w 10022"/>
              <a:gd name="connsiteY5" fmla="*/ 2561 h 10561"/>
              <a:gd name="connsiteX0" fmla="*/ 0 w 10000"/>
              <a:gd name="connsiteY0" fmla="*/ 2518 h 10518"/>
              <a:gd name="connsiteX1" fmla="*/ 5418 w 10000"/>
              <a:gd name="connsiteY1" fmla="*/ 1630 h 10518"/>
              <a:gd name="connsiteX2" fmla="*/ 10000 w 10000"/>
              <a:gd name="connsiteY2" fmla="*/ 518 h 10518"/>
              <a:gd name="connsiteX3" fmla="*/ 10000 w 10000"/>
              <a:gd name="connsiteY3" fmla="*/ 10518 h 10518"/>
              <a:gd name="connsiteX4" fmla="*/ 0 w 10000"/>
              <a:gd name="connsiteY4" fmla="*/ 10518 h 10518"/>
              <a:gd name="connsiteX5" fmla="*/ 0 w 10000"/>
              <a:gd name="connsiteY5" fmla="*/ 2518 h 10518"/>
              <a:gd name="connsiteX0" fmla="*/ 0 w 10000"/>
              <a:gd name="connsiteY0" fmla="*/ 2578 h 10578"/>
              <a:gd name="connsiteX1" fmla="*/ 2464 w 10000"/>
              <a:gd name="connsiteY1" fmla="*/ 1325 h 10578"/>
              <a:gd name="connsiteX2" fmla="*/ 10000 w 10000"/>
              <a:gd name="connsiteY2" fmla="*/ 578 h 10578"/>
              <a:gd name="connsiteX3" fmla="*/ 10000 w 10000"/>
              <a:gd name="connsiteY3" fmla="*/ 10578 h 10578"/>
              <a:gd name="connsiteX4" fmla="*/ 0 w 10000"/>
              <a:gd name="connsiteY4" fmla="*/ 10578 h 10578"/>
              <a:gd name="connsiteX5" fmla="*/ 0 w 10000"/>
              <a:gd name="connsiteY5" fmla="*/ 2578 h 10578"/>
              <a:gd name="connsiteX0" fmla="*/ 0 w 10000"/>
              <a:gd name="connsiteY0" fmla="*/ 2485 h 10485"/>
              <a:gd name="connsiteX1" fmla="*/ 10000 w 10000"/>
              <a:gd name="connsiteY1" fmla="*/ 485 h 10485"/>
              <a:gd name="connsiteX2" fmla="*/ 10000 w 10000"/>
              <a:gd name="connsiteY2" fmla="*/ 10485 h 10485"/>
              <a:gd name="connsiteX3" fmla="*/ 0 w 10000"/>
              <a:gd name="connsiteY3" fmla="*/ 10485 h 10485"/>
              <a:gd name="connsiteX4" fmla="*/ 0 w 10000"/>
              <a:gd name="connsiteY4" fmla="*/ 2485 h 10485"/>
              <a:gd name="connsiteX0" fmla="*/ 0 w 10000"/>
              <a:gd name="connsiteY0" fmla="*/ 200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2000 h 10000"/>
              <a:gd name="connsiteX0" fmla="*/ 26 w 10026"/>
              <a:gd name="connsiteY0" fmla="*/ 2000 h 10000"/>
              <a:gd name="connsiteX1" fmla="*/ 10026 w 10026"/>
              <a:gd name="connsiteY1" fmla="*/ 0 h 10000"/>
              <a:gd name="connsiteX2" fmla="*/ 10026 w 10026"/>
              <a:gd name="connsiteY2" fmla="*/ 10000 h 10000"/>
              <a:gd name="connsiteX3" fmla="*/ 26 w 10026"/>
              <a:gd name="connsiteY3" fmla="*/ 10000 h 10000"/>
              <a:gd name="connsiteX4" fmla="*/ 26 w 10026"/>
              <a:gd name="connsiteY4" fmla="*/ 2000 h 10000"/>
              <a:gd name="connsiteX0" fmla="*/ 4 w 10004"/>
              <a:gd name="connsiteY0" fmla="*/ 2000 h 10000"/>
              <a:gd name="connsiteX1" fmla="*/ 10004 w 10004"/>
              <a:gd name="connsiteY1" fmla="*/ 0 h 10000"/>
              <a:gd name="connsiteX2" fmla="*/ 10004 w 10004"/>
              <a:gd name="connsiteY2" fmla="*/ 10000 h 10000"/>
              <a:gd name="connsiteX3" fmla="*/ 4 w 10004"/>
              <a:gd name="connsiteY3" fmla="*/ 10000 h 10000"/>
              <a:gd name="connsiteX4" fmla="*/ 4 w 10004"/>
              <a:gd name="connsiteY4" fmla="*/ 2000 h 10000"/>
              <a:gd name="connsiteX0" fmla="*/ 3 w 10003"/>
              <a:gd name="connsiteY0" fmla="*/ 2000 h 10000"/>
              <a:gd name="connsiteX1" fmla="*/ 10003 w 10003"/>
              <a:gd name="connsiteY1" fmla="*/ 0 h 10000"/>
              <a:gd name="connsiteX2" fmla="*/ 10003 w 10003"/>
              <a:gd name="connsiteY2" fmla="*/ 10000 h 10000"/>
              <a:gd name="connsiteX3" fmla="*/ 3 w 10003"/>
              <a:gd name="connsiteY3" fmla="*/ 10000 h 10000"/>
              <a:gd name="connsiteX4" fmla="*/ 3 w 10003"/>
              <a:gd name="connsiteY4" fmla="*/ 2000 h 10000"/>
              <a:gd name="connsiteX0" fmla="*/ 73 w 10073"/>
              <a:gd name="connsiteY0" fmla="*/ 2000 h 10000"/>
              <a:gd name="connsiteX1" fmla="*/ 10073 w 10073"/>
              <a:gd name="connsiteY1" fmla="*/ 0 h 10000"/>
              <a:gd name="connsiteX2" fmla="*/ 10073 w 10073"/>
              <a:gd name="connsiteY2" fmla="*/ 10000 h 10000"/>
              <a:gd name="connsiteX3" fmla="*/ 73 w 10073"/>
              <a:gd name="connsiteY3" fmla="*/ 10000 h 10000"/>
              <a:gd name="connsiteX4" fmla="*/ 73 w 10073"/>
              <a:gd name="connsiteY4" fmla="*/ 2000 h 10000"/>
              <a:gd name="connsiteX0" fmla="*/ 122 w 10122"/>
              <a:gd name="connsiteY0" fmla="*/ 2000 h 10000"/>
              <a:gd name="connsiteX1" fmla="*/ 10122 w 10122"/>
              <a:gd name="connsiteY1" fmla="*/ 0 h 10000"/>
              <a:gd name="connsiteX2" fmla="*/ 10122 w 10122"/>
              <a:gd name="connsiteY2" fmla="*/ 10000 h 10000"/>
              <a:gd name="connsiteX3" fmla="*/ 122 w 10122"/>
              <a:gd name="connsiteY3" fmla="*/ 10000 h 10000"/>
              <a:gd name="connsiteX4" fmla="*/ 122 w 10122"/>
              <a:gd name="connsiteY4" fmla="*/ 2000 h 10000"/>
              <a:gd name="connsiteX0" fmla="*/ 122 w 10122"/>
              <a:gd name="connsiteY0" fmla="*/ 2000 h 10000"/>
              <a:gd name="connsiteX1" fmla="*/ 10122 w 10122"/>
              <a:gd name="connsiteY1" fmla="*/ 0 h 10000"/>
              <a:gd name="connsiteX2" fmla="*/ 10122 w 10122"/>
              <a:gd name="connsiteY2" fmla="*/ 10000 h 10000"/>
              <a:gd name="connsiteX3" fmla="*/ 122 w 10122"/>
              <a:gd name="connsiteY3" fmla="*/ 10000 h 10000"/>
              <a:gd name="connsiteX4" fmla="*/ 122 w 10122"/>
              <a:gd name="connsiteY4" fmla="*/ 2000 h 10000"/>
              <a:gd name="connsiteX0" fmla="*/ 32 w 10032"/>
              <a:gd name="connsiteY0" fmla="*/ 2000 h 10000"/>
              <a:gd name="connsiteX1" fmla="*/ 10032 w 10032"/>
              <a:gd name="connsiteY1" fmla="*/ 0 h 10000"/>
              <a:gd name="connsiteX2" fmla="*/ 10032 w 10032"/>
              <a:gd name="connsiteY2" fmla="*/ 10000 h 10000"/>
              <a:gd name="connsiteX3" fmla="*/ 32 w 10032"/>
              <a:gd name="connsiteY3" fmla="*/ 10000 h 10000"/>
              <a:gd name="connsiteX4" fmla="*/ 32 w 10032"/>
              <a:gd name="connsiteY4" fmla="*/ 2000 h 10000"/>
              <a:gd name="connsiteX0" fmla="*/ 26 w 10026"/>
              <a:gd name="connsiteY0" fmla="*/ 2000 h 10000"/>
              <a:gd name="connsiteX1" fmla="*/ 10026 w 10026"/>
              <a:gd name="connsiteY1" fmla="*/ 0 h 10000"/>
              <a:gd name="connsiteX2" fmla="*/ 10026 w 10026"/>
              <a:gd name="connsiteY2" fmla="*/ 10000 h 10000"/>
              <a:gd name="connsiteX3" fmla="*/ 26 w 10026"/>
              <a:gd name="connsiteY3" fmla="*/ 10000 h 10000"/>
              <a:gd name="connsiteX4" fmla="*/ 26 w 10026"/>
              <a:gd name="connsiteY4" fmla="*/ 2000 h 10000"/>
              <a:gd name="connsiteX0" fmla="*/ 15 w 10015"/>
              <a:gd name="connsiteY0" fmla="*/ 2000 h 10000"/>
              <a:gd name="connsiteX1" fmla="*/ 10015 w 10015"/>
              <a:gd name="connsiteY1" fmla="*/ 0 h 10000"/>
              <a:gd name="connsiteX2" fmla="*/ 10015 w 10015"/>
              <a:gd name="connsiteY2" fmla="*/ 10000 h 10000"/>
              <a:gd name="connsiteX3" fmla="*/ 15 w 10015"/>
              <a:gd name="connsiteY3" fmla="*/ 10000 h 10000"/>
              <a:gd name="connsiteX4" fmla="*/ 15 w 10015"/>
              <a:gd name="connsiteY4" fmla="*/ 2000 h 10000"/>
              <a:gd name="connsiteX0" fmla="*/ 52 w 10052"/>
              <a:gd name="connsiteY0" fmla="*/ 2000 h 10000"/>
              <a:gd name="connsiteX1" fmla="*/ 10052 w 10052"/>
              <a:gd name="connsiteY1" fmla="*/ 0 h 10000"/>
              <a:gd name="connsiteX2" fmla="*/ 10052 w 10052"/>
              <a:gd name="connsiteY2" fmla="*/ 10000 h 10000"/>
              <a:gd name="connsiteX3" fmla="*/ 52 w 10052"/>
              <a:gd name="connsiteY3" fmla="*/ 10000 h 10000"/>
              <a:gd name="connsiteX4" fmla="*/ 52 w 10052"/>
              <a:gd name="connsiteY4" fmla="*/ 2000 h 10000"/>
              <a:gd name="connsiteX0" fmla="*/ 77 w 10077"/>
              <a:gd name="connsiteY0" fmla="*/ 2000 h 10000"/>
              <a:gd name="connsiteX1" fmla="*/ 10077 w 10077"/>
              <a:gd name="connsiteY1" fmla="*/ 0 h 10000"/>
              <a:gd name="connsiteX2" fmla="*/ 10077 w 10077"/>
              <a:gd name="connsiteY2" fmla="*/ 10000 h 10000"/>
              <a:gd name="connsiteX3" fmla="*/ 77 w 10077"/>
              <a:gd name="connsiteY3" fmla="*/ 10000 h 10000"/>
              <a:gd name="connsiteX4" fmla="*/ 77 w 10077"/>
              <a:gd name="connsiteY4" fmla="*/ 2000 h 10000"/>
              <a:gd name="connsiteX0" fmla="*/ 66 w 10066"/>
              <a:gd name="connsiteY0" fmla="*/ 2000 h 10000"/>
              <a:gd name="connsiteX1" fmla="*/ 10066 w 10066"/>
              <a:gd name="connsiteY1" fmla="*/ 0 h 10000"/>
              <a:gd name="connsiteX2" fmla="*/ 10066 w 10066"/>
              <a:gd name="connsiteY2" fmla="*/ 10000 h 10000"/>
              <a:gd name="connsiteX3" fmla="*/ 66 w 10066"/>
              <a:gd name="connsiteY3" fmla="*/ 10000 h 10000"/>
              <a:gd name="connsiteX4" fmla="*/ 66 w 10066"/>
              <a:gd name="connsiteY4" fmla="*/ 2000 h 10000"/>
              <a:gd name="connsiteX0" fmla="*/ 66 w 10066"/>
              <a:gd name="connsiteY0" fmla="*/ 2000 h 10000"/>
              <a:gd name="connsiteX1" fmla="*/ 10066 w 10066"/>
              <a:gd name="connsiteY1" fmla="*/ 0 h 10000"/>
              <a:gd name="connsiteX2" fmla="*/ 10066 w 10066"/>
              <a:gd name="connsiteY2" fmla="*/ 10000 h 10000"/>
              <a:gd name="connsiteX3" fmla="*/ 66 w 10066"/>
              <a:gd name="connsiteY3" fmla="*/ 10000 h 10000"/>
              <a:gd name="connsiteX4" fmla="*/ 66 w 10066"/>
              <a:gd name="connsiteY4" fmla="*/ 2000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66" h="10000">
                <a:moveTo>
                  <a:pt x="66" y="2000"/>
                </a:moveTo>
                <a:cubicBezTo>
                  <a:pt x="-531" y="642"/>
                  <a:pt x="2983" y="631"/>
                  <a:pt x="10066" y="0"/>
                </a:cubicBezTo>
                <a:lnTo>
                  <a:pt x="10066" y="10000"/>
                </a:lnTo>
                <a:lnTo>
                  <a:pt x="66" y="10000"/>
                </a:lnTo>
                <a:lnTo>
                  <a:pt x="66" y="2000"/>
                </a:lnTo>
                <a:close/>
              </a:path>
            </a:pathLst>
          </a:custGeom>
          <a:solidFill>
            <a:srgbClr val="544A9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nvGrpSpPr>
          <p:cNvPr id="17" name="グループ化 16">
            <a:extLst>
              <a:ext uri="{FF2B5EF4-FFF2-40B4-BE49-F238E27FC236}">
                <a16:creationId xmlns:a16="http://schemas.microsoft.com/office/drawing/2014/main" id="{0C759AC6-9432-4862-BF72-C8E854BEC7F0}"/>
              </a:ext>
            </a:extLst>
          </p:cNvPr>
          <p:cNvGrpSpPr/>
          <p:nvPr userDrawn="1"/>
        </p:nvGrpSpPr>
        <p:grpSpPr>
          <a:xfrm>
            <a:off x="-1" y="3413178"/>
            <a:ext cx="5406629" cy="122400"/>
            <a:chOff x="-1" y="3447985"/>
            <a:chExt cx="5406629" cy="122400"/>
          </a:xfrm>
        </p:grpSpPr>
        <p:sp>
          <p:nvSpPr>
            <p:cNvPr id="18" name="フローチャート: 手操作入力 12">
              <a:extLst>
                <a:ext uri="{FF2B5EF4-FFF2-40B4-BE49-F238E27FC236}">
                  <a16:creationId xmlns:a16="http://schemas.microsoft.com/office/drawing/2014/main" id="{B9A21CEB-AC62-43E6-A6CF-70AC791E9EAF}"/>
                </a:ext>
              </a:extLst>
            </p:cNvPr>
            <p:cNvSpPr/>
            <p:nvPr/>
          </p:nvSpPr>
          <p:spPr>
            <a:xfrm rot="16200000" flipV="1">
              <a:off x="4269261" y="2433017"/>
              <a:ext cx="121690" cy="2153045"/>
            </a:xfrm>
            <a:custGeom>
              <a:avLst/>
              <a:gdLst>
                <a:gd name="connsiteX0" fmla="*/ 0 w 10000"/>
                <a:gd name="connsiteY0" fmla="*/ 200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2000 h 10000"/>
                <a:gd name="connsiteX0" fmla="*/ 0 w 10000"/>
                <a:gd name="connsiteY0" fmla="*/ 2000 h 10000"/>
                <a:gd name="connsiteX1" fmla="*/ 4826 w 10000"/>
                <a:gd name="connsiteY1" fmla="*/ 1051 h 10000"/>
                <a:gd name="connsiteX2" fmla="*/ 10000 w 10000"/>
                <a:gd name="connsiteY2" fmla="*/ 0 h 10000"/>
                <a:gd name="connsiteX3" fmla="*/ 10000 w 10000"/>
                <a:gd name="connsiteY3" fmla="*/ 10000 h 10000"/>
                <a:gd name="connsiteX4" fmla="*/ 0 w 10000"/>
                <a:gd name="connsiteY4" fmla="*/ 10000 h 10000"/>
                <a:gd name="connsiteX5" fmla="*/ 0 w 10000"/>
                <a:gd name="connsiteY5" fmla="*/ 2000 h 10000"/>
                <a:gd name="connsiteX0" fmla="*/ 0 w 10000"/>
                <a:gd name="connsiteY0" fmla="*/ 2000 h 10000"/>
                <a:gd name="connsiteX1" fmla="*/ 1084 w 10000"/>
                <a:gd name="connsiteY1" fmla="*/ 841 h 10000"/>
                <a:gd name="connsiteX2" fmla="*/ 10000 w 10000"/>
                <a:gd name="connsiteY2" fmla="*/ 0 h 10000"/>
                <a:gd name="connsiteX3" fmla="*/ 10000 w 10000"/>
                <a:gd name="connsiteY3" fmla="*/ 10000 h 10000"/>
                <a:gd name="connsiteX4" fmla="*/ 0 w 10000"/>
                <a:gd name="connsiteY4" fmla="*/ 10000 h 10000"/>
                <a:gd name="connsiteX5" fmla="*/ 0 w 10000"/>
                <a:gd name="connsiteY5" fmla="*/ 2000 h 10000"/>
                <a:gd name="connsiteX0" fmla="*/ 22 w 10022"/>
                <a:gd name="connsiteY0" fmla="*/ 2561 h 10561"/>
                <a:gd name="connsiteX1" fmla="*/ 1106 w 10022"/>
                <a:gd name="connsiteY1" fmla="*/ 1402 h 10561"/>
                <a:gd name="connsiteX2" fmla="*/ 10022 w 10022"/>
                <a:gd name="connsiteY2" fmla="*/ 561 h 10561"/>
                <a:gd name="connsiteX3" fmla="*/ 10022 w 10022"/>
                <a:gd name="connsiteY3" fmla="*/ 10561 h 10561"/>
                <a:gd name="connsiteX4" fmla="*/ 22 w 10022"/>
                <a:gd name="connsiteY4" fmla="*/ 10561 h 10561"/>
                <a:gd name="connsiteX5" fmla="*/ 22 w 10022"/>
                <a:gd name="connsiteY5" fmla="*/ 2561 h 10561"/>
                <a:gd name="connsiteX0" fmla="*/ 0 w 10000"/>
                <a:gd name="connsiteY0" fmla="*/ 2518 h 10518"/>
                <a:gd name="connsiteX1" fmla="*/ 5418 w 10000"/>
                <a:gd name="connsiteY1" fmla="*/ 1630 h 10518"/>
                <a:gd name="connsiteX2" fmla="*/ 10000 w 10000"/>
                <a:gd name="connsiteY2" fmla="*/ 518 h 10518"/>
                <a:gd name="connsiteX3" fmla="*/ 10000 w 10000"/>
                <a:gd name="connsiteY3" fmla="*/ 10518 h 10518"/>
                <a:gd name="connsiteX4" fmla="*/ 0 w 10000"/>
                <a:gd name="connsiteY4" fmla="*/ 10518 h 10518"/>
                <a:gd name="connsiteX5" fmla="*/ 0 w 10000"/>
                <a:gd name="connsiteY5" fmla="*/ 2518 h 10518"/>
                <a:gd name="connsiteX0" fmla="*/ 0 w 10000"/>
                <a:gd name="connsiteY0" fmla="*/ 2578 h 10578"/>
                <a:gd name="connsiteX1" fmla="*/ 2464 w 10000"/>
                <a:gd name="connsiteY1" fmla="*/ 1325 h 10578"/>
                <a:gd name="connsiteX2" fmla="*/ 10000 w 10000"/>
                <a:gd name="connsiteY2" fmla="*/ 578 h 10578"/>
                <a:gd name="connsiteX3" fmla="*/ 10000 w 10000"/>
                <a:gd name="connsiteY3" fmla="*/ 10578 h 10578"/>
                <a:gd name="connsiteX4" fmla="*/ 0 w 10000"/>
                <a:gd name="connsiteY4" fmla="*/ 10578 h 10578"/>
                <a:gd name="connsiteX5" fmla="*/ 0 w 10000"/>
                <a:gd name="connsiteY5" fmla="*/ 2578 h 10578"/>
                <a:gd name="connsiteX0" fmla="*/ 0 w 10000"/>
                <a:gd name="connsiteY0" fmla="*/ 2485 h 10485"/>
                <a:gd name="connsiteX1" fmla="*/ 10000 w 10000"/>
                <a:gd name="connsiteY1" fmla="*/ 485 h 10485"/>
                <a:gd name="connsiteX2" fmla="*/ 10000 w 10000"/>
                <a:gd name="connsiteY2" fmla="*/ 10485 h 10485"/>
                <a:gd name="connsiteX3" fmla="*/ 0 w 10000"/>
                <a:gd name="connsiteY3" fmla="*/ 10485 h 10485"/>
                <a:gd name="connsiteX4" fmla="*/ 0 w 10000"/>
                <a:gd name="connsiteY4" fmla="*/ 2485 h 10485"/>
                <a:gd name="connsiteX0" fmla="*/ 0 w 10000"/>
                <a:gd name="connsiteY0" fmla="*/ 200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2000 h 10000"/>
                <a:gd name="connsiteX0" fmla="*/ 26 w 10026"/>
                <a:gd name="connsiteY0" fmla="*/ 2000 h 10000"/>
                <a:gd name="connsiteX1" fmla="*/ 10026 w 10026"/>
                <a:gd name="connsiteY1" fmla="*/ 0 h 10000"/>
                <a:gd name="connsiteX2" fmla="*/ 10026 w 10026"/>
                <a:gd name="connsiteY2" fmla="*/ 10000 h 10000"/>
                <a:gd name="connsiteX3" fmla="*/ 26 w 10026"/>
                <a:gd name="connsiteY3" fmla="*/ 10000 h 10000"/>
                <a:gd name="connsiteX4" fmla="*/ 26 w 10026"/>
                <a:gd name="connsiteY4" fmla="*/ 2000 h 10000"/>
                <a:gd name="connsiteX0" fmla="*/ 4 w 10004"/>
                <a:gd name="connsiteY0" fmla="*/ 2000 h 10000"/>
                <a:gd name="connsiteX1" fmla="*/ 10004 w 10004"/>
                <a:gd name="connsiteY1" fmla="*/ 0 h 10000"/>
                <a:gd name="connsiteX2" fmla="*/ 10004 w 10004"/>
                <a:gd name="connsiteY2" fmla="*/ 10000 h 10000"/>
                <a:gd name="connsiteX3" fmla="*/ 4 w 10004"/>
                <a:gd name="connsiteY3" fmla="*/ 10000 h 10000"/>
                <a:gd name="connsiteX4" fmla="*/ 4 w 10004"/>
                <a:gd name="connsiteY4" fmla="*/ 2000 h 10000"/>
                <a:gd name="connsiteX0" fmla="*/ 3 w 10003"/>
                <a:gd name="connsiteY0" fmla="*/ 2000 h 10000"/>
                <a:gd name="connsiteX1" fmla="*/ 10003 w 10003"/>
                <a:gd name="connsiteY1" fmla="*/ 0 h 10000"/>
                <a:gd name="connsiteX2" fmla="*/ 10003 w 10003"/>
                <a:gd name="connsiteY2" fmla="*/ 10000 h 10000"/>
                <a:gd name="connsiteX3" fmla="*/ 3 w 10003"/>
                <a:gd name="connsiteY3" fmla="*/ 10000 h 10000"/>
                <a:gd name="connsiteX4" fmla="*/ 3 w 10003"/>
                <a:gd name="connsiteY4" fmla="*/ 2000 h 10000"/>
                <a:gd name="connsiteX0" fmla="*/ 73 w 10073"/>
                <a:gd name="connsiteY0" fmla="*/ 2000 h 10000"/>
                <a:gd name="connsiteX1" fmla="*/ 10073 w 10073"/>
                <a:gd name="connsiteY1" fmla="*/ 0 h 10000"/>
                <a:gd name="connsiteX2" fmla="*/ 10073 w 10073"/>
                <a:gd name="connsiteY2" fmla="*/ 10000 h 10000"/>
                <a:gd name="connsiteX3" fmla="*/ 73 w 10073"/>
                <a:gd name="connsiteY3" fmla="*/ 10000 h 10000"/>
                <a:gd name="connsiteX4" fmla="*/ 73 w 10073"/>
                <a:gd name="connsiteY4" fmla="*/ 2000 h 10000"/>
                <a:gd name="connsiteX0" fmla="*/ 122 w 10122"/>
                <a:gd name="connsiteY0" fmla="*/ 2000 h 10000"/>
                <a:gd name="connsiteX1" fmla="*/ 10122 w 10122"/>
                <a:gd name="connsiteY1" fmla="*/ 0 h 10000"/>
                <a:gd name="connsiteX2" fmla="*/ 10122 w 10122"/>
                <a:gd name="connsiteY2" fmla="*/ 10000 h 10000"/>
                <a:gd name="connsiteX3" fmla="*/ 122 w 10122"/>
                <a:gd name="connsiteY3" fmla="*/ 10000 h 10000"/>
                <a:gd name="connsiteX4" fmla="*/ 122 w 10122"/>
                <a:gd name="connsiteY4" fmla="*/ 2000 h 10000"/>
                <a:gd name="connsiteX0" fmla="*/ 122 w 10122"/>
                <a:gd name="connsiteY0" fmla="*/ 2000 h 10000"/>
                <a:gd name="connsiteX1" fmla="*/ 10122 w 10122"/>
                <a:gd name="connsiteY1" fmla="*/ 0 h 10000"/>
                <a:gd name="connsiteX2" fmla="*/ 10122 w 10122"/>
                <a:gd name="connsiteY2" fmla="*/ 10000 h 10000"/>
                <a:gd name="connsiteX3" fmla="*/ 122 w 10122"/>
                <a:gd name="connsiteY3" fmla="*/ 10000 h 10000"/>
                <a:gd name="connsiteX4" fmla="*/ 122 w 10122"/>
                <a:gd name="connsiteY4" fmla="*/ 2000 h 10000"/>
                <a:gd name="connsiteX0" fmla="*/ 32 w 10032"/>
                <a:gd name="connsiteY0" fmla="*/ 2000 h 10000"/>
                <a:gd name="connsiteX1" fmla="*/ 10032 w 10032"/>
                <a:gd name="connsiteY1" fmla="*/ 0 h 10000"/>
                <a:gd name="connsiteX2" fmla="*/ 10032 w 10032"/>
                <a:gd name="connsiteY2" fmla="*/ 10000 h 10000"/>
                <a:gd name="connsiteX3" fmla="*/ 32 w 10032"/>
                <a:gd name="connsiteY3" fmla="*/ 10000 h 10000"/>
                <a:gd name="connsiteX4" fmla="*/ 32 w 10032"/>
                <a:gd name="connsiteY4" fmla="*/ 2000 h 10000"/>
                <a:gd name="connsiteX0" fmla="*/ 26 w 10026"/>
                <a:gd name="connsiteY0" fmla="*/ 2000 h 10000"/>
                <a:gd name="connsiteX1" fmla="*/ 10026 w 10026"/>
                <a:gd name="connsiteY1" fmla="*/ 0 h 10000"/>
                <a:gd name="connsiteX2" fmla="*/ 10026 w 10026"/>
                <a:gd name="connsiteY2" fmla="*/ 10000 h 10000"/>
                <a:gd name="connsiteX3" fmla="*/ 26 w 10026"/>
                <a:gd name="connsiteY3" fmla="*/ 10000 h 10000"/>
                <a:gd name="connsiteX4" fmla="*/ 26 w 10026"/>
                <a:gd name="connsiteY4" fmla="*/ 2000 h 10000"/>
                <a:gd name="connsiteX0" fmla="*/ 15 w 10015"/>
                <a:gd name="connsiteY0" fmla="*/ 2000 h 10000"/>
                <a:gd name="connsiteX1" fmla="*/ 10015 w 10015"/>
                <a:gd name="connsiteY1" fmla="*/ 0 h 10000"/>
                <a:gd name="connsiteX2" fmla="*/ 10015 w 10015"/>
                <a:gd name="connsiteY2" fmla="*/ 10000 h 10000"/>
                <a:gd name="connsiteX3" fmla="*/ 15 w 10015"/>
                <a:gd name="connsiteY3" fmla="*/ 10000 h 10000"/>
                <a:gd name="connsiteX4" fmla="*/ 15 w 10015"/>
                <a:gd name="connsiteY4" fmla="*/ 2000 h 10000"/>
                <a:gd name="connsiteX0" fmla="*/ 52 w 10052"/>
                <a:gd name="connsiteY0" fmla="*/ 2000 h 10000"/>
                <a:gd name="connsiteX1" fmla="*/ 10052 w 10052"/>
                <a:gd name="connsiteY1" fmla="*/ 0 h 10000"/>
                <a:gd name="connsiteX2" fmla="*/ 10052 w 10052"/>
                <a:gd name="connsiteY2" fmla="*/ 10000 h 10000"/>
                <a:gd name="connsiteX3" fmla="*/ 52 w 10052"/>
                <a:gd name="connsiteY3" fmla="*/ 10000 h 10000"/>
                <a:gd name="connsiteX4" fmla="*/ 52 w 10052"/>
                <a:gd name="connsiteY4" fmla="*/ 2000 h 10000"/>
                <a:gd name="connsiteX0" fmla="*/ 77 w 10077"/>
                <a:gd name="connsiteY0" fmla="*/ 2000 h 10000"/>
                <a:gd name="connsiteX1" fmla="*/ 10077 w 10077"/>
                <a:gd name="connsiteY1" fmla="*/ 0 h 10000"/>
                <a:gd name="connsiteX2" fmla="*/ 10077 w 10077"/>
                <a:gd name="connsiteY2" fmla="*/ 10000 h 10000"/>
                <a:gd name="connsiteX3" fmla="*/ 77 w 10077"/>
                <a:gd name="connsiteY3" fmla="*/ 10000 h 10000"/>
                <a:gd name="connsiteX4" fmla="*/ 77 w 10077"/>
                <a:gd name="connsiteY4" fmla="*/ 2000 h 10000"/>
                <a:gd name="connsiteX0" fmla="*/ 66 w 10066"/>
                <a:gd name="connsiteY0" fmla="*/ 2000 h 10000"/>
                <a:gd name="connsiteX1" fmla="*/ 10066 w 10066"/>
                <a:gd name="connsiteY1" fmla="*/ 0 h 10000"/>
                <a:gd name="connsiteX2" fmla="*/ 10066 w 10066"/>
                <a:gd name="connsiteY2" fmla="*/ 10000 h 10000"/>
                <a:gd name="connsiteX3" fmla="*/ 66 w 10066"/>
                <a:gd name="connsiteY3" fmla="*/ 10000 h 10000"/>
                <a:gd name="connsiteX4" fmla="*/ 66 w 10066"/>
                <a:gd name="connsiteY4" fmla="*/ 2000 h 10000"/>
                <a:gd name="connsiteX0" fmla="*/ 66 w 10066"/>
                <a:gd name="connsiteY0" fmla="*/ 2000 h 10000"/>
                <a:gd name="connsiteX1" fmla="*/ 10066 w 10066"/>
                <a:gd name="connsiteY1" fmla="*/ 0 h 10000"/>
                <a:gd name="connsiteX2" fmla="*/ 10066 w 10066"/>
                <a:gd name="connsiteY2" fmla="*/ 10000 h 10000"/>
                <a:gd name="connsiteX3" fmla="*/ 66 w 10066"/>
                <a:gd name="connsiteY3" fmla="*/ 10000 h 10000"/>
                <a:gd name="connsiteX4" fmla="*/ 66 w 10066"/>
                <a:gd name="connsiteY4" fmla="*/ 2000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66" h="10000">
                  <a:moveTo>
                    <a:pt x="66" y="2000"/>
                  </a:moveTo>
                  <a:cubicBezTo>
                    <a:pt x="-531" y="642"/>
                    <a:pt x="2983" y="631"/>
                    <a:pt x="10066" y="0"/>
                  </a:cubicBezTo>
                  <a:lnTo>
                    <a:pt x="10066" y="10000"/>
                  </a:lnTo>
                  <a:lnTo>
                    <a:pt x="66" y="10000"/>
                  </a:lnTo>
                  <a:lnTo>
                    <a:pt x="66" y="2000"/>
                  </a:lnTo>
                  <a:close/>
                </a:path>
              </a:pathLst>
            </a:custGeom>
            <a:solidFill>
              <a:srgbClr val="CACF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9" name="正方形/長方形 18">
              <a:extLst>
                <a:ext uri="{FF2B5EF4-FFF2-40B4-BE49-F238E27FC236}">
                  <a16:creationId xmlns:a16="http://schemas.microsoft.com/office/drawing/2014/main" id="{5E5EF6D5-5B7F-44B3-A063-381608ACD69B}"/>
                </a:ext>
              </a:extLst>
            </p:cNvPr>
            <p:cNvSpPr/>
            <p:nvPr/>
          </p:nvSpPr>
          <p:spPr>
            <a:xfrm>
              <a:off x="-1" y="3447985"/>
              <a:ext cx="3312796" cy="122400"/>
            </a:xfrm>
            <a:prstGeom prst="rect">
              <a:avLst/>
            </a:prstGeom>
            <a:solidFill>
              <a:srgbClr val="CACF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grpSp>
        <p:nvGrpSpPr>
          <p:cNvPr id="20" name="グループ化 19">
            <a:extLst>
              <a:ext uri="{FF2B5EF4-FFF2-40B4-BE49-F238E27FC236}">
                <a16:creationId xmlns:a16="http://schemas.microsoft.com/office/drawing/2014/main" id="{85313980-AB26-4A83-BD1B-A41FA8DE408B}"/>
              </a:ext>
            </a:extLst>
          </p:cNvPr>
          <p:cNvGrpSpPr/>
          <p:nvPr userDrawn="1"/>
        </p:nvGrpSpPr>
        <p:grpSpPr>
          <a:xfrm>
            <a:off x="-2" y="10317244"/>
            <a:ext cx="7559675" cy="374569"/>
            <a:chOff x="-2" y="10317244"/>
            <a:chExt cx="7559675" cy="374569"/>
          </a:xfrm>
        </p:grpSpPr>
        <p:sp>
          <p:nvSpPr>
            <p:cNvPr id="21" name="正方形/長方形 20">
              <a:extLst>
                <a:ext uri="{FF2B5EF4-FFF2-40B4-BE49-F238E27FC236}">
                  <a16:creationId xmlns:a16="http://schemas.microsoft.com/office/drawing/2014/main" id="{A3F4AA6A-ED32-4B7A-B05E-2E79BBBC3555}"/>
                </a:ext>
              </a:extLst>
            </p:cNvPr>
            <p:cNvSpPr/>
            <p:nvPr/>
          </p:nvSpPr>
          <p:spPr>
            <a:xfrm>
              <a:off x="-2" y="10438933"/>
              <a:ext cx="7559675" cy="252880"/>
            </a:xfrm>
            <a:prstGeom prst="rect">
              <a:avLst/>
            </a:prstGeom>
            <a:solidFill>
              <a:srgbClr val="544A9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nvGrpSpPr>
            <p:cNvPr id="22" name="グループ化 21">
              <a:extLst>
                <a:ext uri="{FF2B5EF4-FFF2-40B4-BE49-F238E27FC236}">
                  <a16:creationId xmlns:a16="http://schemas.microsoft.com/office/drawing/2014/main" id="{00E26DA9-4A51-4FC0-A876-101B79A56143}"/>
                </a:ext>
              </a:extLst>
            </p:cNvPr>
            <p:cNvGrpSpPr/>
            <p:nvPr/>
          </p:nvGrpSpPr>
          <p:grpSpPr>
            <a:xfrm>
              <a:off x="0" y="10317244"/>
              <a:ext cx="7559672" cy="243380"/>
              <a:chOff x="0" y="10014055"/>
              <a:chExt cx="7559672" cy="243380"/>
            </a:xfrm>
          </p:grpSpPr>
          <p:grpSp>
            <p:nvGrpSpPr>
              <p:cNvPr id="23" name="グループ化 22">
                <a:extLst>
                  <a:ext uri="{FF2B5EF4-FFF2-40B4-BE49-F238E27FC236}">
                    <a16:creationId xmlns:a16="http://schemas.microsoft.com/office/drawing/2014/main" id="{4C3EDF22-B430-409B-9A37-79CEDE896880}"/>
                  </a:ext>
                </a:extLst>
              </p:cNvPr>
              <p:cNvGrpSpPr/>
              <p:nvPr/>
            </p:nvGrpSpPr>
            <p:grpSpPr>
              <a:xfrm flipV="1">
                <a:off x="0" y="10014055"/>
                <a:ext cx="5406627" cy="122400"/>
                <a:chOff x="0" y="3425590"/>
                <a:chExt cx="5406627" cy="122400"/>
              </a:xfrm>
              <a:solidFill>
                <a:srgbClr val="CACFD2"/>
              </a:solidFill>
            </p:grpSpPr>
            <p:sp>
              <p:nvSpPr>
                <p:cNvPr id="25" name="フローチャート: 手操作入力 12">
                  <a:extLst>
                    <a:ext uri="{FF2B5EF4-FFF2-40B4-BE49-F238E27FC236}">
                      <a16:creationId xmlns:a16="http://schemas.microsoft.com/office/drawing/2014/main" id="{47125DAB-C9BE-4989-8DBB-F70EB05EF392}"/>
                    </a:ext>
                  </a:extLst>
                </p:cNvPr>
                <p:cNvSpPr/>
                <p:nvPr/>
              </p:nvSpPr>
              <p:spPr>
                <a:xfrm rot="16200000" flipV="1">
                  <a:off x="4269260" y="2410622"/>
                  <a:ext cx="121690" cy="2153045"/>
                </a:xfrm>
                <a:custGeom>
                  <a:avLst/>
                  <a:gdLst>
                    <a:gd name="connsiteX0" fmla="*/ 0 w 10000"/>
                    <a:gd name="connsiteY0" fmla="*/ 200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2000 h 10000"/>
                    <a:gd name="connsiteX0" fmla="*/ 0 w 10000"/>
                    <a:gd name="connsiteY0" fmla="*/ 2000 h 10000"/>
                    <a:gd name="connsiteX1" fmla="*/ 4826 w 10000"/>
                    <a:gd name="connsiteY1" fmla="*/ 1051 h 10000"/>
                    <a:gd name="connsiteX2" fmla="*/ 10000 w 10000"/>
                    <a:gd name="connsiteY2" fmla="*/ 0 h 10000"/>
                    <a:gd name="connsiteX3" fmla="*/ 10000 w 10000"/>
                    <a:gd name="connsiteY3" fmla="*/ 10000 h 10000"/>
                    <a:gd name="connsiteX4" fmla="*/ 0 w 10000"/>
                    <a:gd name="connsiteY4" fmla="*/ 10000 h 10000"/>
                    <a:gd name="connsiteX5" fmla="*/ 0 w 10000"/>
                    <a:gd name="connsiteY5" fmla="*/ 2000 h 10000"/>
                    <a:gd name="connsiteX0" fmla="*/ 0 w 10000"/>
                    <a:gd name="connsiteY0" fmla="*/ 2000 h 10000"/>
                    <a:gd name="connsiteX1" fmla="*/ 1084 w 10000"/>
                    <a:gd name="connsiteY1" fmla="*/ 841 h 10000"/>
                    <a:gd name="connsiteX2" fmla="*/ 10000 w 10000"/>
                    <a:gd name="connsiteY2" fmla="*/ 0 h 10000"/>
                    <a:gd name="connsiteX3" fmla="*/ 10000 w 10000"/>
                    <a:gd name="connsiteY3" fmla="*/ 10000 h 10000"/>
                    <a:gd name="connsiteX4" fmla="*/ 0 w 10000"/>
                    <a:gd name="connsiteY4" fmla="*/ 10000 h 10000"/>
                    <a:gd name="connsiteX5" fmla="*/ 0 w 10000"/>
                    <a:gd name="connsiteY5" fmla="*/ 2000 h 10000"/>
                    <a:gd name="connsiteX0" fmla="*/ 22 w 10022"/>
                    <a:gd name="connsiteY0" fmla="*/ 2561 h 10561"/>
                    <a:gd name="connsiteX1" fmla="*/ 1106 w 10022"/>
                    <a:gd name="connsiteY1" fmla="*/ 1402 h 10561"/>
                    <a:gd name="connsiteX2" fmla="*/ 10022 w 10022"/>
                    <a:gd name="connsiteY2" fmla="*/ 561 h 10561"/>
                    <a:gd name="connsiteX3" fmla="*/ 10022 w 10022"/>
                    <a:gd name="connsiteY3" fmla="*/ 10561 h 10561"/>
                    <a:gd name="connsiteX4" fmla="*/ 22 w 10022"/>
                    <a:gd name="connsiteY4" fmla="*/ 10561 h 10561"/>
                    <a:gd name="connsiteX5" fmla="*/ 22 w 10022"/>
                    <a:gd name="connsiteY5" fmla="*/ 2561 h 10561"/>
                    <a:gd name="connsiteX0" fmla="*/ 0 w 10000"/>
                    <a:gd name="connsiteY0" fmla="*/ 2518 h 10518"/>
                    <a:gd name="connsiteX1" fmla="*/ 5418 w 10000"/>
                    <a:gd name="connsiteY1" fmla="*/ 1630 h 10518"/>
                    <a:gd name="connsiteX2" fmla="*/ 10000 w 10000"/>
                    <a:gd name="connsiteY2" fmla="*/ 518 h 10518"/>
                    <a:gd name="connsiteX3" fmla="*/ 10000 w 10000"/>
                    <a:gd name="connsiteY3" fmla="*/ 10518 h 10518"/>
                    <a:gd name="connsiteX4" fmla="*/ 0 w 10000"/>
                    <a:gd name="connsiteY4" fmla="*/ 10518 h 10518"/>
                    <a:gd name="connsiteX5" fmla="*/ 0 w 10000"/>
                    <a:gd name="connsiteY5" fmla="*/ 2518 h 10518"/>
                    <a:gd name="connsiteX0" fmla="*/ 0 w 10000"/>
                    <a:gd name="connsiteY0" fmla="*/ 2578 h 10578"/>
                    <a:gd name="connsiteX1" fmla="*/ 2464 w 10000"/>
                    <a:gd name="connsiteY1" fmla="*/ 1325 h 10578"/>
                    <a:gd name="connsiteX2" fmla="*/ 10000 w 10000"/>
                    <a:gd name="connsiteY2" fmla="*/ 578 h 10578"/>
                    <a:gd name="connsiteX3" fmla="*/ 10000 w 10000"/>
                    <a:gd name="connsiteY3" fmla="*/ 10578 h 10578"/>
                    <a:gd name="connsiteX4" fmla="*/ 0 w 10000"/>
                    <a:gd name="connsiteY4" fmla="*/ 10578 h 10578"/>
                    <a:gd name="connsiteX5" fmla="*/ 0 w 10000"/>
                    <a:gd name="connsiteY5" fmla="*/ 2578 h 10578"/>
                    <a:gd name="connsiteX0" fmla="*/ 0 w 10000"/>
                    <a:gd name="connsiteY0" fmla="*/ 2485 h 10485"/>
                    <a:gd name="connsiteX1" fmla="*/ 10000 w 10000"/>
                    <a:gd name="connsiteY1" fmla="*/ 485 h 10485"/>
                    <a:gd name="connsiteX2" fmla="*/ 10000 w 10000"/>
                    <a:gd name="connsiteY2" fmla="*/ 10485 h 10485"/>
                    <a:gd name="connsiteX3" fmla="*/ 0 w 10000"/>
                    <a:gd name="connsiteY3" fmla="*/ 10485 h 10485"/>
                    <a:gd name="connsiteX4" fmla="*/ 0 w 10000"/>
                    <a:gd name="connsiteY4" fmla="*/ 2485 h 10485"/>
                    <a:gd name="connsiteX0" fmla="*/ 0 w 10000"/>
                    <a:gd name="connsiteY0" fmla="*/ 200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2000 h 10000"/>
                    <a:gd name="connsiteX0" fmla="*/ 26 w 10026"/>
                    <a:gd name="connsiteY0" fmla="*/ 2000 h 10000"/>
                    <a:gd name="connsiteX1" fmla="*/ 10026 w 10026"/>
                    <a:gd name="connsiteY1" fmla="*/ 0 h 10000"/>
                    <a:gd name="connsiteX2" fmla="*/ 10026 w 10026"/>
                    <a:gd name="connsiteY2" fmla="*/ 10000 h 10000"/>
                    <a:gd name="connsiteX3" fmla="*/ 26 w 10026"/>
                    <a:gd name="connsiteY3" fmla="*/ 10000 h 10000"/>
                    <a:gd name="connsiteX4" fmla="*/ 26 w 10026"/>
                    <a:gd name="connsiteY4" fmla="*/ 2000 h 10000"/>
                    <a:gd name="connsiteX0" fmla="*/ 4 w 10004"/>
                    <a:gd name="connsiteY0" fmla="*/ 2000 h 10000"/>
                    <a:gd name="connsiteX1" fmla="*/ 10004 w 10004"/>
                    <a:gd name="connsiteY1" fmla="*/ 0 h 10000"/>
                    <a:gd name="connsiteX2" fmla="*/ 10004 w 10004"/>
                    <a:gd name="connsiteY2" fmla="*/ 10000 h 10000"/>
                    <a:gd name="connsiteX3" fmla="*/ 4 w 10004"/>
                    <a:gd name="connsiteY3" fmla="*/ 10000 h 10000"/>
                    <a:gd name="connsiteX4" fmla="*/ 4 w 10004"/>
                    <a:gd name="connsiteY4" fmla="*/ 2000 h 10000"/>
                    <a:gd name="connsiteX0" fmla="*/ 3 w 10003"/>
                    <a:gd name="connsiteY0" fmla="*/ 2000 h 10000"/>
                    <a:gd name="connsiteX1" fmla="*/ 10003 w 10003"/>
                    <a:gd name="connsiteY1" fmla="*/ 0 h 10000"/>
                    <a:gd name="connsiteX2" fmla="*/ 10003 w 10003"/>
                    <a:gd name="connsiteY2" fmla="*/ 10000 h 10000"/>
                    <a:gd name="connsiteX3" fmla="*/ 3 w 10003"/>
                    <a:gd name="connsiteY3" fmla="*/ 10000 h 10000"/>
                    <a:gd name="connsiteX4" fmla="*/ 3 w 10003"/>
                    <a:gd name="connsiteY4" fmla="*/ 2000 h 10000"/>
                    <a:gd name="connsiteX0" fmla="*/ 73 w 10073"/>
                    <a:gd name="connsiteY0" fmla="*/ 2000 h 10000"/>
                    <a:gd name="connsiteX1" fmla="*/ 10073 w 10073"/>
                    <a:gd name="connsiteY1" fmla="*/ 0 h 10000"/>
                    <a:gd name="connsiteX2" fmla="*/ 10073 w 10073"/>
                    <a:gd name="connsiteY2" fmla="*/ 10000 h 10000"/>
                    <a:gd name="connsiteX3" fmla="*/ 73 w 10073"/>
                    <a:gd name="connsiteY3" fmla="*/ 10000 h 10000"/>
                    <a:gd name="connsiteX4" fmla="*/ 73 w 10073"/>
                    <a:gd name="connsiteY4" fmla="*/ 2000 h 10000"/>
                    <a:gd name="connsiteX0" fmla="*/ 122 w 10122"/>
                    <a:gd name="connsiteY0" fmla="*/ 2000 h 10000"/>
                    <a:gd name="connsiteX1" fmla="*/ 10122 w 10122"/>
                    <a:gd name="connsiteY1" fmla="*/ 0 h 10000"/>
                    <a:gd name="connsiteX2" fmla="*/ 10122 w 10122"/>
                    <a:gd name="connsiteY2" fmla="*/ 10000 h 10000"/>
                    <a:gd name="connsiteX3" fmla="*/ 122 w 10122"/>
                    <a:gd name="connsiteY3" fmla="*/ 10000 h 10000"/>
                    <a:gd name="connsiteX4" fmla="*/ 122 w 10122"/>
                    <a:gd name="connsiteY4" fmla="*/ 2000 h 10000"/>
                    <a:gd name="connsiteX0" fmla="*/ 122 w 10122"/>
                    <a:gd name="connsiteY0" fmla="*/ 2000 h 10000"/>
                    <a:gd name="connsiteX1" fmla="*/ 10122 w 10122"/>
                    <a:gd name="connsiteY1" fmla="*/ 0 h 10000"/>
                    <a:gd name="connsiteX2" fmla="*/ 10122 w 10122"/>
                    <a:gd name="connsiteY2" fmla="*/ 10000 h 10000"/>
                    <a:gd name="connsiteX3" fmla="*/ 122 w 10122"/>
                    <a:gd name="connsiteY3" fmla="*/ 10000 h 10000"/>
                    <a:gd name="connsiteX4" fmla="*/ 122 w 10122"/>
                    <a:gd name="connsiteY4" fmla="*/ 2000 h 10000"/>
                    <a:gd name="connsiteX0" fmla="*/ 32 w 10032"/>
                    <a:gd name="connsiteY0" fmla="*/ 2000 h 10000"/>
                    <a:gd name="connsiteX1" fmla="*/ 10032 w 10032"/>
                    <a:gd name="connsiteY1" fmla="*/ 0 h 10000"/>
                    <a:gd name="connsiteX2" fmla="*/ 10032 w 10032"/>
                    <a:gd name="connsiteY2" fmla="*/ 10000 h 10000"/>
                    <a:gd name="connsiteX3" fmla="*/ 32 w 10032"/>
                    <a:gd name="connsiteY3" fmla="*/ 10000 h 10000"/>
                    <a:gd name="connsiteX4" fmla="*/ 32 w 10032"/>
                    <a:gd name="connsiteY4" fmla="*/ 2000 h 10000"/>
                    <a:gd name="connsiteX0" fmla="*/ 26 w 10026"/>
                    <a:gd name="connsiteY0" fmla="*/ 2000 h 10000"/>
                    <a:gd name="connsiteX1" fmla="*/ 10026 w 10026"/>
                    <a:gd name="connsiteY1" fmla="*/ 0 h 10000"/>
                    <a:gd name="connsiteX2" fmla="*/ 10026 w 10026"/>
                    <a:gd name="connsiteY2" fmla="*/ 10000 h 10000"/>
                    <a:gd name="connsiteX3" fmla="*/ 26 w 10026"/>
                    <a:gd name="connsiteY3" fmla="*/ 10000 h 10000"/>
                    <a:gd name="connsiteX4" fmla="*/ 26 w 10026"/>
                    <a:gd name="connsiteY4" fmla="*/ 2000 h 10000"/>
                    <a:gd name="connsiteX0" fmla="*/ 15 w 10015"/>
                    <a:gd name="connsiteY0" fmla="*/ 2000 h 10000"/>
                    <a:gd name="connsiteX1" fmla="*/ 10015 w 10015"/>
                    <a:gd name="connsiteY1" fmla="*/ 0 h 10000"/>
                    <a:gd name="connsiteX2" fmla="*/ 10015 w 10015"/>
                    <a:gd name="connsiteY2" fmla="*/ 10000 h 10000"/>
                    <a:gd name="connsiteX3" fmla="*/ 15 w 10015"/>
                    <a:gd name="connsiteY3" fmla="*/ 10000 h 10000"/>
                    <a:gd name="connsiteX4" fmla="*/ 15 w 10015"/>
                    <a:gd name="connsiteY4" fmla="*/ 2000 h 10000"/>
                    <a:gd name="connsiteX0" fmla="*/ 52 w 10052"/>
                    <a:gd name="connsiteY0" fmla="*/ 2000 h 10000"/>
                    <a:gd name="connsiteX1" fmla="*/ 10052 w 10052"/>
                    <a:gd name="connsiteY1" fmla="*/ 0 h 10000"/>
                    <a:gd name="connsiteX2" fmla="*/ 10052 w 10052"/>
                    <a:gd name="connsiteY2" fmla="*/ 10000 h 10000"/>
                    <a:gd name="connsiteX3" fmla="*/ 52 w 10052"/>
                    <a:gd name="connsiteY3" fmla="*/ 10000 h 10000"/>
                    <a:gd name="connsiteX4" fmla="*/ 52 w 10052"/>
                    <a:gd name="connsiteY4" fmla="*/ 2000 h 10000"/>
                    <a:gd name="connsiteX0" fmla="*/ 77 w 10077"/>
                    <a:gd name="connsiteY0" fmla="*/ 2000 h 10000"/>
                    <a:gd name="connsiteX1" fmla="*/ 10077 w 10077"/>
                    <a:gd name="connsiteY1" fmla="*/ 0 h 10000"/>
                    <a:gd name="connsiteX2" fmla="*/ 10077 w 10077"/>
                    <a:gd name="connsiteY2" fmla="*/ 10000 h 10000"/>
                    <a:gd name="connsiteX3" fmla="*/ 77 w 10077"/>
                    <a:gd name="connsiteY3" fmla="*/ 10000 h 10000"/>
                    <a:gd name="connsiteX4" fmla="*/ 77 w 10077"/>
                    <a:gd name="connsiteY4" fmla="*/ 2000 h 10000"/>
                    <a:gd name="connsiteX0" fmla="*/ 66 w 10066"/>
                    <a:gd name="connsiteY0" fmla="*/ 2000 h 10000"/>
                    <a:gd name="connsiteX1" fmla="*/ 10066 w 10066"/>
                    <a:gd name="connsiteY1" fmla="*/ 0 h 10000"/>
                    <a:gd name="connsiteX2" fmla="*/ 10066 w 10066"/>
                    <a:gd name="connsiteY2" fmla="*/ 10000 h 10000"/>
                    <a:gd name="connsiteX3" fmla="*/ 66 w 10066"/>
                    <a:gd name="connsiteY3" fmla="*/ 10000 h 10000"/>
                    <a:gd name="connsiteX4" fmla="*/ 66 w 10066"/>
                    <a:gd name="connsiteY4" fmla="*/ 2000 h 10000"/>
                    <a:gd name="connsiteX0" fmla="*/ 66 w 10066"/>
                    <a:gd name="connsiteY0" fmla="*/ 2000 h 10000"/>
                    <a:gd name="connsiteX1" fmla="*/ 10066 w 10066"/>
                    <a:gd name="connsiteY1" fmla="*/ 0 h 10000"/>
                    <a:gd name="connsiteX2" fmla="*/ 10066 w 10066"/>
                    <a:gd name="connsiteY2" fmla="*/ 10000 h 10000"/>
                    <a:gd name="connsiteX3" fmla="*/ 66 w 10066"/>
                    <a:gd name="connsiteY3" fmla="*/ 10000 h 10000"/>
                    <a:gd name="connsiteX4" fmla="*/ 66 w 10066"/>
                    <a:gd name="connsiteY4" fmla="*/ 2000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66" h="10000">
                      <a:moveTo>
                        <a:pt x="66" y="2000"/>
                      </a:moveTo>
                      <a:cubicBezTo>
                        <a:pt x="-531" y="642"/>
                        <a:pt x="2983" y="631"/>
                        <a:pt x="10066" y="0"/>
                      </a:cubicBezTo>
                      <a:lnTo>
                        <a:pt x="10066" y="10000"/>
                      </a:lnTo>
                      <a:lnTo>
                        <a:pt x="66" y="10000"/>
                      </a:lnTo>
                      <a:lnTo>
                        <a:pt x="66" y="200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6" name="正方形/長方形 25">
                  <a:extLst>
                    <a:ext uri="{FF2B5EF4-FFF2-40B4-BE49-F238E27FC236}">
                      <a16:creationId xmlns:a16="http://schemas.microsoft.com/office/drawing/2014/main" id="{2D7DC9B7-4D65-4ADE-BDF1-9D85CD6C4552}"/>
                    </a:ext>
                  </a:extLst>
                </p:cNvPr>
                <p:cNvSpPr/>
                <p:nvPr/>
              </p:nvSpPr>
              <p:spPr>
                <a:xfrm>
                  <a:off x="0" y="3425590"/>
                  <a:ext cx="3312795" cy="1224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dirty="0"/>
                </a:p>
              </p:txBody>
            </p:sp>
          </p:grpSp>
          <p:sp>
            <p:nvSpPr>
              <p:cNvPr id="24" name="フローチャート: 手操作入力 12">
                <a:extLst>
                  <a:ext uri="{FF2B5EF4-FFF2-40B4-BE49-F238E27FC236}">
                    <a16:creationId xmlns:a16="http://schemas.microsoft.com/office/drawing/2014/main" id="{42D31E6F-A39E-498B-9DDF-C6685720FB6B}"/>
                  </a:ext>
                </a:extLst>
              </p:cNvPr>
              <p:cNvSpPr/>
              <p:nvPr/>
            </p:nvSpPr>
            <p:spPr>
              <a:xfrm rot="5400000" flipH="1" flipV="1">
                <a:off x="6422305" y="9120067"/>
                <a:ext cx="121690" cy="2153045"/>
              </a:xfrm>
              <a:custGeom>
                <a:avLst/>
                <a:gdLst>
                  <a:gd name="connsiteX0" fmla="*/ 0 w 10000"/>
                  <a:gd name="connsiteY0" fmla="*/ 200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2000 h 10000"/>
                  <a:gd name="connsiteX0" fmla="*/ 0 w 10000"/>
                  <a:gd name="connsiteY0" fmla="*/ 2000 h 10000"/>
                  <a:gd name="connsiteX1" fmla="*/ 4826 w 10000"/>
                  <a:gd name="connsiteY1" fmla="*/ 1051 h 10000"/>
                  <a:gd name="connsiteX2" fmla="*/ 10000 w 10000"/>
                  <a:gd name="connsiteY2" fmla="*/ 0 h 10000"/>
                  <a:gd name="connsiteX3" fmla="*/ 10000 w 10000"/>
                  <a:gd name="connsiteY3" fmla="*/ 10000 h 10000"/>
                  <a:gd name="connsiteX4" fmla="*/ 0 w 10000"/>
                  <a:gd name="connsiteY4" fmla="*/ 10000 h 10000"/>
                  <a:gd name="connsiteX5" fmla="*/ 0 w 10000"/>
                  <a:gd name="connsiteY5" fmla="*/ 2000 h 10000"/>
                  <a:gd name="connsiteX0" fmla="*/ 0 w 10000"/>
                  <a:gd name="connsiteY0" fmla="*/ 2000 h 10000"/>
                  <a:gd name="connsiteX1" fmla="*/ 1084 w 10000"/>
                  <a:gd name="connsiteY1" fmla="*/ 841 h 10000"/>
                  <a:gd name="connsiteX2" fmla="*/ 10000 w 10000"/>
                  <a:gd name="connsiteY2" fmla="*/ 0 h 10000"/>
                  <a:gd name="connsiteX3" fmla="*/ 10000 w 10000"/>
                  <a:gd name="connsiteY3" fmla="*/ 10000 h 10000"/>
                  <a:gd name="connsiteX4" fmla="*/ 0 w 10000"/>
                  <a:gd name="connsiteY4" fmla="*/ 10000 h 10000"/>
                  <a:gd name="connsiteX5" fmla="*/ 0 w 10000"/>
                  <a:gd name="connsiteY5" fmla="*/ 2000 h 10000"/>
                  <a:gd name="connsiteX0" fmla="*/ 22 w 10022"/>
                  <a:gd name="connsiteY0" fmla="*/ 2561 h 10561"/>
                  <a:gd name="connsiteX1" fmla="*/ 1106 w 10022"/>
                  <a:gd name="connsiteY1" fmla="*/ 1402 h 10561"/>
                  <a:gd name="connsiteX2" fmla="*/ 10022 w 10022"/>
                  <a:gd name="connsiteY2" fmla="*/ 561 h 10561"/>
                  <a:gd name="connsiteX3" fmla="*/ 10022 w 10022"/>
                  <a:gd name="connsiteY3" fmla="*/ 10561 h 10561"/>
                  <a:gd name="connsiteX4" fmla="*/ 22 w 10022"/>
                  <a:gd name="connsiteY4" fmla="*/ 10561 h 10561"/>
                  <a:gd name="connsiteX5" fmla="*/ 22 w 10022"/>
                  <a:gd name="connsiteY5" fmla="*/ 2561 h 10561"/>
                  <a:gd name="connsiteX0" fmla="*/ 0 w 10000"/>
                  <a:gd name="connsiteY0" fmla="*/ 2518 h 10518"/>
                  <a:gd name="connsiteX1" fmla="*/ 5418 w 10000"/>
                  <a:gd name="connsiteY1" fmla="*/ 1630 h 10518"/>
                  <a:gd name="connsiteX2" fmla="*/ 10000 w 10000"/>
                  <a:gd name="connsiteY2" fmla="*/ 518 h 10518"/>
                  <a:gd name="connsiteX3" fmla="*/ 10000 w 10000"/>
                  <a:gd name="connsiteY3" fmla="*/ 10518 h 10518"/>
                  <a:gd name="connsiteX4" fmla="*/ 0 w 10000"/>
                  <a:gd name="connsiteY4" fmla="*/ 10518 h 10518"/>
                  <a:gd name="connsiteX5" fmla="*/ 0 w 10000"/>
                  <a:gd name="connsiteY5" fmla="*/ 2518 h 10518"/>
                  <a:gd name="connsiteX0" fmla="*/ 0 w 10000"/>
                  <a:gd name="connsiteY0" fmla="*/ 2578 h 10578"/>
                  <a:gd name="connsiteX1" fmla="*/ 2464 w 10000"/>
                  <a:gd name="connsiteY1" fmla="*/ 1325 h 10578"/>
                  <a:gd name="connsiteX2" fmla="*/ 10000 w 10000"/>
                  <a:gd name="connsiteY2" fmla="*/ 578 h 10578"/>
                  <a:gd name="connsiteX3" fmla="*/ 10000 w 10000"/>
                  <a:gd name="connsiteY3" fmla="*/ 10578 h 10578"/>
                  <a:gd name="connsiteX4" fmla="*/ 0 w 10000"/>
                  <a:gd name="connsiteY4" fmla="*/ 10578 h 10578"/>
                  <a:gd name="connsiteX5" fmla="*/ 0 w 10000"/>
                  <a:gd name="connsiteY5" fmla="*/ 2578 h 10578"/>
                  <a:gd name="connsiteX0" fmla="*/ 0 w 10000"/>
                  <a:gd name="connsiteY0" fmla="*/ 2485 h 10485"/>
                  <a:gd name="connsiteX1" fmla="*/ 10000 w 10000"/>
                  <a:gd name="connsiteY1" fmla="*/ 485 h 10485"/>
                  <a:gd name="connsiteX2" fmla="*/ 10000 w 10000"/>
                  <a:gd name="connsiteY2" fmla="*/ 10485 h 10485"/>
                  <a:gd name="connsiteX3" fmla="*/ 0 w 10000"/>
                  <a:gd name="connsiteY3" fmla="*/ 10485 h 10485"/>
                  <a:gd name="connsiteX4" fmla="*/ 0 w 10000"/>
                  <a:gd name="connsiteY4" fmla="*/ 2485 h 10485"/>
                  <a:gd name="connsiteX0" fmla="*/ 0 w 10000"/>
                  <a:gd name="connsiteY0" fmla="*/ 200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2000 h 10000"/>
                  <a:gd name="connsiteX0" fmla="*/ 26 w 10026"/>
                  <a:gd name="connsiteY0" fmla="*/ 2000 h 10000"/>
                  <a:gd name="connsiteX1" fmla="*/ 10026 w 10026"/>
                  <a:gd name="connsiteY1" fmla="*/ 0 h 10000"/>
                  <a:gd name="connsiteX2" fmla="*/ 10026 w 10026"/>
                  <a:gd name="connsiteY2" fmla="*/ 10000 h 10000"/>
                  <a:gd name="connsiteX3" fmla="*/ 26 w 10026"/>
                  <a:gd name="connsiteY3" fmla="*/ 10000 h 10000"/>
                  <a:gd name="connsiteX4" fmla="*/ 26 w 10026"/>
                  <a:gd name="connsiteY4" fmla="*/ 2000 h 10000"/>
                  <a:gd name="connsiteX0" fmla="*/ 4 w 10004"/>
                  <a:gd name="connsiteY0" fmla="*/ 2000 h 10000"/>
                  <a:gd name="connsiteX1" fmla="*/ 10004 w 10004"/>
                  <a:gd name="connsiteY1" fmla="*/ 0 h 10000"/>
                  <a:gd name="connsiteX2" fmla="*/ 10004 w 10004"/>
                  <a:gd name="connsiteY2" fmla="*/ 10000 h 10000"/>
                  <a:gd name="connsiteX3" fmla="*/ 4 w 10004"/>
                  <a:gd name="connsiteY3" fmla="*/ 10000 h 10000"/>
                  <a:gd name="connsiteX4" fmla="*/ 4 w 10004"/>
                  <a:gd name="connsiteY4" fmla="*/ 2000 h 10000"/>
                  <a:gd name="connsiteX0" fmla="*/ 3 w 10003"/>
                  <a:gd name="connsiteY0" fmla="*/ 2000 h 10000"/>
                  <a:gd name="connsiteX1" fmla="*/ 10003 w 10003"/>
                  <a:gd name="connsiteY1" fmla="*/ 0 h 10000"/>
                  <a:gd name="connsiteX2" fmla="*/ 10003 w 10003"/>
                  <a:gd name="connsiteY2" fmla="*/ 10000 h 10000"/>
                  <a:gd name="connsiteX3" fmla="*/ 3 w 10003"/>
                  <a:gd name="connsiteY3" fmla="*/ 10000 h 10000"/>
                  <a:gd name="connsiteX4" fmla="*/ 3 w 10003"/>
                  <a:gd name="connsiteY4" fmla="*/ 2000 h 10000"/>
                  <a:gd name="connsiteX0" fmla="*/ 73 w 10073"/>
                  <a:gd name="connsiteY0" fmla="*/ 2000 h 10000"/>
                  <a:gd name="connsiteX1" fmla="*/ 10073 w 10073"/>
                  <a:gd name="connsiteY1" fmla="*/ 0 h 10000"/>
                  <a:gd name="connsiteX2" fmla="*/ 10073 w 10073"/>
                  <a:gd name="connsiteY2" fmla="*/ 10000 h 10000"/>
                  <a:gd name="connsiteX3" fmla="*/ 73 w 10073"/>
                  <a:gd name="connsiteY3" fmla="*/ 10000 h 10000"/>
                  <a:gd name="connsiteX4" fmla="*/ 73 w 10073"/>
                  <a:gd name="connsiteY4" fmla="*/ 2000 h 10000"/>
                  <a:gd name="connsiteX0" fmla="*/ 122 w 10122"/>
                  <a:gd name="connsiteY0" fmla="*/ 2000 h 10000"/>
                  <a:gd name="connsiteX1" fmla="*/ 10122 w 10122"/>
                  <a:gd name="connsiteY1" fmla="*/ 0 h 10000"/>
                  <a:gd name="connsiteX2" fmla="*/ 10122 w 10122"/>
                  <a:gd name="connsiteY2" fmla="*/ 10000 h 10000"/>
                  <a:gd name="connsiteX3" fmla="*/ 122 w 10122"/>
                  <a:gd name="connsiteY3" fmla="*/ 10000 h 10000"/>
                  <a:gd name="connsiteX4" fmla="*/ 122 w 10122"/>
                  <a:gd name="connsiteY4" fmla="*/ 2000 h 10000"/>
                  <a:gd name="connsiteX0" fmla="*/ 122 w 10122"/>
                  <a:gd name="connsiteY0" fmla="*/ 2000 h 10000"/>
                  <a:gd name="connsiteX1" fmla="*/ 10122 w 10122"/>
                  <a:gd name="connsiteY1" fmla="*/ 0 h 10000"/>
                  <a:gd name="connsiteX2" fmla="*/ 10122 w 10122"/>
                  <a:gd name="connsiteY2" fmla="*/ 10000 h 10000"/>
                  <a:gd name="connsiteX3" fmla="*/ 122 w 10122"/>
                  <a:gd name="connsiteY3" fmla="*/ 10000 h 10000"/>
                  <a:gd name="connsiteX4" fmla="*/ 122 w 10122"/>
                  <a:gd name="connsiteY4" fmla="*/ 2000 h 10000"/>
                  <a:gd name="connsiteX0" fmla="*/ 32 w 10032"/>
                  <a:gd name="connsiteY0" fmla="*/ 2000 h 10000"/>
                  <a:gd name="connsiteX1" fmla="*/ 10032 w 10032"/>
                  <a:gd name="connsiteY1" fmla="*/ 0 h 10000"/>
                  <a:gd name="connsiteX2" fmla="*/ 10032 w 10032"/>
                  <a:gd name="connsiteY2" fmla="*/ 10000 h 10000"/>
                  <a:gd name="connsiteX3" fmla="*/ 32 w 10032"/>
                  <a:gd name="connsiteY3" fmla="*/ 10000 h 10000"/>
                  <a:gd name="connsiteX4" fmla="*/ 32 w 10032"/>
                  <a:gd name="connsiteY4" fmla="*/ 2000 h 10000"/>
                  <a:gd name="connsiteX0" fmla="*/ 26 w 10026"/>
                  <a:gd name="connsiteY0" fmla="*/ 2000 h 10000"/>
                  <a:gd name="connsiteX1" fmla="*/ 10026 w 10026"/>
                  <a:gd name="connsiteY1" fmla="*/ 0 h 10000"/>
                  <a:gd name="connsiteX2" fmla="*/ 10026 w 10026"/>
                  <a:gd name="connsiteY2" fmla="*/ 10000 h 10000"/>
                  <a:gd name="connsiteX3" fmla="*/ 26 w 10026"/>
                  <a:gd name="connsiteY3" fmla="*/ 10000 h 10000"/>
                  <a:gd name="connsiteX4" fmla="*/ 26 w 10026"/>
                  <a:gd name="connsiteY4" fmla="*/ 2000 h 10000"/>
                  <a:gd name="connsiteX0" fmla="*/ 15 w 10015"/>
                  <a:gd name="connsiteY0" fmla="*/ 2000 h 10000"/>
                  <a:gd name="connsiteX1" fmla="*/ 10015 w 10015"/>
                  <a:gd name="connsiteY1" fmla="*/ 0 h 10000"/>
                  <a:gd name="connsiteX2" fmla="*/ 10015 w 10015"/>
                  <a:gd name="connsiteY2" fmla="*/ 10000 h 10000"/>
                  <a:gd name="connsiteX3" fmla="*/ 15 w 10015"/>
                  <a:gd name="connsiteY3" fmla="*/ 10000 h 10000"/>
                  <a:gd name="connsiteX4" fmla="*/ 15 w 10015"/>
                  <a:gd name="connsiteY4" fmla="*/ 2000 h 10000"/>
                  <a:gd name="connsiteX0" fmla="*/ 52 w 10052"/>
                  <a:gd name="connsiteY0" fmla="*/ 2000 h 10000"/>
                  <a:gd name="connsiteX1" fmla="*/ 10052 w 10052"/>
                  <a:gd name="connsiteY1" fmla="*/ 0 h 10000"/>
                  <a:gd name="connsiteX2" fmla="*/ 10052 w 10052"/>
                  <a:gd name="connsiteY2" fmla="*/ 10000 h 10000"/>
                  <a:gd name="connsiteX3" fmla="*/ 52 w 10052"/>
                  <a:gd name="connsiteY3" fmla="*/ 10000 h 10000"/>
                  <a:gd name="connsiteX4" fmla="*/ 52 w 10052"/>
                  <a:gd name="connsiteY4" fmla="*/ 2000 h 10000"/>
                  <a:gd name="connsiteX0" fmla="*/ 77 w 10077"/>
                  <a:gd name="connsiteY0" fmla="*/ 2000 h 10000"/>
                  <a:gd name="connsiteX1" fmla="*/ 10077 w 10077"/>
                  <a:gd name="connsiteY1" fmla="*/ 0 h 10000"/>
                  <a:gd name="connsiteX2" fmla="*/ 10077 w 10077"/>
                  <a:gd name="connsiteY2" fmla="*/ 10000 h 10000"/>
                  <a:gd name="connsiteX3" fmla="*/ 77 w 10077"/>
                  <a:gd name="connsiteY3" fmla="*/ 10000 h 10000"/>
                  <a:gd name="connsiteX4" fmla="*/ 77 w 10077"/>
                  <a:gd name="connsiteY4" fmla="*/ 2000 h 10000"/>
                  <a:gd name="connsiteX0" fmla="*/ 66 w 10066"/>
                  <a:gd name="connsiteY0" fmla="*/ 2000 h 10000"/>
                  <a:gd name="connsiteX1" fmla="*/ 10066 w 10066"/>
                  <a:gd name="connsiteY1" fmla="*/ 0 h 10000"/>
                  <a:gd name="connsiteX2" fmla="*/ 10066 w 10066"/>
                  <a:gd name="connsiteY2" fmla="*/ 10000 h 10000"/>
                  <a:gd name="connsiteX3" fmla="*/ 66 w 10066"/>
                  <a:gd name="connsiteY3" fmla="*/ 10000 h 10000"/>
                  <a:gd name="connsiteX4" fmla="*/ 66 w 10066"/>
                  <a:gd name="connsiteY4" fmla="*/ 2000 h 10000"/>
                  <a:gd name="connsiteX0" fmla="*/ 66 w 10066"/>
                  <a:gd name="connsiteY0" fmla="*/ 2000 h 10000"/>
                  <a:gd name="connsiteX1" fmla="*/ 10066 w 10066"/>
                  <a:gd name="connsiteY1" fmla="*/ 0 h 10000"/>
                  <a:gd name="connsiteX2" fmla="*/ 10066 w 10066"/>
                  <a:gd name="connsiteY2" fmla="*/ 10000 h 10000"/>
                  <a:gd name="connsiteX3" fmla="*/ 66 w 10066"/>
                  <a:gd name="connsiteY3" fmla="*/ 10000 h 10000"/>
                  <a:gd name="connsiteX4" fmla="*/ 66 w 10066"/>
                  <a:gd name="connsiteY4" fmla="*/ 2000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66" h="10000">
                    <a:moveTo>
                      <a:pt x="66" y="2000"/>
                    </a:moveTo>
                    <a:cubicBezTo>
                      <a:pt x="-531" y="642"/>
                      <a:pt x="2983" y="631"/>
                      <a:pt x="10066" y="0"/>
                    </a:cubicBezTo>
                    <a:lnTo>
                      <a:pt x="10066" y="10000"/>
                    </a:lnTo>
                    <a:lnTo>
                      <a:pt x="66" y="10000"/>
                    </a:lnTo>
                    <a:lnTo>
                      <a:pt x="66" y="2000"/>
                    </a:lnTo>
                    <a:close/>
                  </a:path>
                </a:pathLst>
              </a:custGeom>
              <a:solidFill>
                <a:srgbClr val="CACF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grpSp>
      <p:pic>
        <p:nvPicPr>
          <p:cNvPr id="27" name="図 26" descr="黒い背景に白い文字がある&#10;&#10;低い精度で自動的に生成された説明">
            <a:extLst>
              <a:ext uri="{FF2B5EF4-FFF2-40B4-BE49-F238E27FC236}">
                <a16:creationId xmlns:a16="http://schemas.microsoft.com/office/drawing/2014/main" id="{80354A45-5BB0-411C-B80F-8CEC81FC1EB2}"/>
              </a:ext>
            </a:extLst>
          </p:cNvPr>
          <p:cNvPicPr>
            <a:picLocks noChangeAspect="1"/>
          </p:cNvPicPr>
          <p:nvPr userDrawn="1"/>
        </p:nvPicPr>
        <p:blipFill rotWithShape="1">
          <a:blip r:embed="rId3">
            <a:duotone>
              <a:prstClr val="black"/>
              <a:schemeClr val="accent3">
                <a:tint val="45000"/>
                <a:satMod val="400000"/>
              </a:schemeClr>
            </a:duotone>
            <a:extLst>
              <a:ext uri="{28A0092B-C50C-407E-A947-70E740481C1C}">
                <a14:useLocalDpi xmlns:a14="http://schemas.microsoft.com/office/drawing/2010/main" val="0"/>
              </a:ext>
            </a:extLst>
          </a:blip>
          <a:srcRect r="86521"/>
          <a:stretch/>
        </p:blipFill>
        <p:spPr>
          <a:xfrm>
            <a:off x="4471434" y="3806774"/>
            <a:ext cx="3088241" cy="5813476"/>
          </a:xfrm>
          <a:prstGeom prst="rect">
            <a:avLst/>
          </a:prstGeom>
        </p:spPr>
      </p:pic>
    </p:spTree>
    <p:extLst>
      <p:ext uri="{BB962C8B-B14F-4D97-AF65-F5344CB8AC3E}">
        <p14:creationId xmlns:p14="http://schemas.microsoft.com/office/powerpoint/2010/main" val="5638357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1_タイトルとコンテンツ">
    <p:spTree>
      <p:nvGrpSpPr>
        <p:cNvPr id="1" name=""/>
        <p:cNvGrpSpPr/>
        <p:nvPr/>
      </p:nvGrpSpPr>
      <p:grpSpPr>
        <a:xfrm>
          <a:off x="0" y="0"/>
          <a:ext cx="0" cy="0"/>
          <a:chOff x="0" y="0"/>
          <a:chExt cx="0" cy="0"/>
        </a:xfrm>
      </p:grpSpPr>
      <p:pic>
        <p:nvPicPr>
          <p:cNvPr id="10" name="図 9">
            <a:extLst>
              <a:ext uri="{FF2B5EF4-FFF2-40B4-BE49-F238E27FC236}">
                <a16:creationId xmlns:a16="http://schemas.microsoft.com/office/drawing/2014/main" id="{30987992-DAC2-4FC1-9D3B-DDEA48E3E5F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15753"/>
            <a:ext cx="7559675" cy="721395"/>
          </a:xfrm>
          <a:prstGeom prst="rect">
            <a:avLst/>
          </a:prstGeom>
        </p:spPr>
      </p:pic>
      <p:sp>
        <p:nvSpPr>
          <p:cNvPr id="2" name="Title 1"/>
          <p:cNvSpPr>
            <a:spLocks noGrp="1"/>
          </p:cNvSpPr>
          <p:nvPr>
            <p:ph type="title"/>
          </p:nvPr>
        </p:nvSpPr>
        <p:spPr>
          <a:xfrm>
            <a:off x="519728" y="838180"/>
            <a:ext cx="6520220" cy="721395"/>
          </a:xfrm>
        </p:spPr>
        <p:txBody>
          <a:bodyPr/>
          <a:lstStyle/>
          <a:p>
            <a:r>
              <a:rPr lang="ja-JP" altLang="en-US" dirty="0"/>
              <a:t>マスター タイトルの書式設定</a:t>
            </a:r>
            <a:endParaRPr lang="en-US" dirty="0"/>
          </a:p>
        </p:txBody>
      </p:sp>
      <p:sp>
        <p:nvSpPr>
          <p:cNvPr id="3" name="Content Placeholder 2"/>
          <p:cNvSpPr>
            <a:spLocks noGrp="1"/>
          </p:cNvSpPr>
          <p:nvPr>
            <p:ph idx="1"/>
          </p:nvPr>
        </p:nvSpPr>
        <p:spPr>
          <a:xfrm>
            <a:off x="519728" y="1783080"/>
            <a:ext cx="6520220" cy="7846977"/>
          </a:xfrm>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10"/>
          </p:nvPr>
        </p:nvSpPr>
        <p:spPr>
          <a:xfrm>
            <a:off x="519728" y="9788556"/>
            <a:ext cx="1700927" cy="401830"/>
          </a:xfrm>
          <a:prstGeom prst="rect">
            <a:avLst/>
          </a:prstGeom>
        </p:spPr>
        <p:txBody>
          <a:bodyPr/>
          <a:lstStyle/>
          <a:p>
            <a:fld id="{6DD523FC-6AE1-4DD6-8175-59896F0D202A}" type="datetimeFigureOut">
              <a:rPr kumimoji="1" lang="ja-JP" altLang="en-US" smtClean="0"/>
              <a:t>2026/5/14</a:t>
            </a:fld>
            <a:endParaRPr kumimoji="1" lang="ja-JP" altLang="en-US"/>
          </a:p>
        </p:txBody>
      </p:sp>
      <p:sp>
        <p:nvSpPr>
          <p:cNvPr id="5" name="Footer Placeholder 4"/>
          <p:cNvSpPr>
            <a:spLocks noGrp="1"/>
          </p:cNvSpPr>
          <p:nvPr>
            <p:ph type="ftr" sz="quarter" idx="11"/>
          </p:nvPr>
        </p:nvSpPr>
        <p:spPr>
          <a:xfrm>
            <a:off x="2504143" y="9788556"/>
            <a:ext cx="2551390" cy="401830"/>
          </a:xfrm>
          <a:prstGeom prst="rect">
            <a:avLst/>
          </a:prstGeom>
        </p:spPr>
        <p:txBody>
          <a:bodyPr/>
          <a:lstStyle/>
          <a:p>
            <a:endParaRPr kumimoji="1" lang="ja-JP" altLang="en-US"/>
          </a:p>
        </p:txBody>
      </p:sp>
      <p:sp>
        <p:nvSpPr>
          <p:cNvPr id="6" name="Slide Number Placeholder 5"/>
          <p:cNvSpPr>
            <a:spLocks noGrp="1"/>
          </p:cNvSpPr>
          <p:nvPr>
            <p:ph type="sldNum" sz="quarter" idx="12"/>
          </p:nvPr>
        </p:nvSpPr>
        <p:spPr>
          <a:xfrm>
            <a:off x="5339020" y="9788556"/>
            <a:ext cx="1700927" cy="401830"/>
          </a:xfrm>
          <a:prstGeom prst="rect">
            <a:avLst/>
          </a:prstGeom>
        </p:spPr>
        <p:txBody>
          <a:bodyPr/>
          <a:lstStyle/>
          <a:p>
            <a:fld id="{930F9BD5-ECA6-440B-B364-F01C1E93F96A}" type="slidenum">
              <a:rPr kumimoji="1" lang="ja-JP" altLang="en-US" smtClean="0"/>
              <a:t>‹#›</a:t>
            </a:fld>
            <a:endParaRPr kumimoji="1" lang="ja-JP" altLang="en-US"/>
          </a:p>
        </p:txBody>
      </p:sp>
      <p:grpSp>
        <p:nvGrpSpPr>
          <p:cNvPr id="13" name="グループ化 12">
            <a:extLst>
              <a:ext uri="{FF2B5EF4-FFF2-40B4-BE49-F238E27FC236}">
                <a16:creationId xmlns:a16="http://schemas.microsoft.com/office/drawing/2014/main" id="{E130391C-AA0F-4EA9-8425-793A0CFD460D}"/>
              </a:ext>
            </a:extLst>
          </p:cNvPr>
          <p:cNvGrpSpPr/>
          <p:nvPr userDrawn="1"/>
        </p:nvGrpSpPr>
        <p:grpSpPr>
          <a:xfrm>
            <a:off x="-2" y="10317244"/>
            <a:ext cx="7559675" cy="374569"/>
            <a:chOff x="-2" y="10317244"/>
            <a:chExt cx="7559675" cy="374569"/>
          </a:xfrm>
        </p:grpSpPr>
        <p:sp>
          <p:nvSpPr>
            <p:cNvPr id="14" name="正方形/長方形 13">
              <a:extLst>
                <a:ext uri="{FF2B5EF4-FFF2-40B4-BE49-F238E27FC236}">
                  <a16:creationId xmlns:a16="http://schemas.microsoft.com/office/drawing/2014/main" id="{DA2CE83C-5AAD-4D5A-A967-8819E41A29BE}"/>
                </a:ext>
              </a:extLst>
            </p:cNvPr>
            <p:cNvSpPr/>
            <p:nvPr/>
          </p:nvSpPr>
          <p:spPr>
            <a:xfrm>
              <a:off x="-2" y="10438933"/>
              <a:ext cx="7559675" cy="252880"/>
            </a:xfrm>
            <a:prstGeom prst="rect">
              <a:avLst/>
            </a:prstGeom>
            <a:solidFill>
              <a:srgbClr val="544A9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nvGrpSpPr>
            <p:cNvPr id="15" name="グループ化 14">
              <a:extLst>
                <a:ext uri="{FF2B5EF4-FFF2-40B4-BE49-F238E27FC236}">
                  <a16:creationId xmlns:a16="http://schemas.microsoft.com/office/drawing/2014/main" id="{53A2AA64-A725-40DD-86CE-95F3F0F0B442}"/>
                </a:ext>
              </a:extLst>
            </p:cNvPr>
            <p:cNvGrpSpPr/>
            <p:nvPr/>
          </p:nvGrpSpPr>
          <p:grpSpPr>
            <a:xfrm>
              <a:off x="0" y="10317244"/>
              <a:ext cx="7559672" cy="243380"/>
              <a:chOff x="0" y="10014055"/>
              <a:chExt cx="7559672" cy="243380"/>
            </a:xfrm>
          </p:grpSpPr>
          <p:grpSp>
            <p:nvGrpSpPr>
              <p:cNvPr id="16" name="グループ化 15">
                <a:extLst>
                  <a:ext uri="{FF2B5EF4-FFF2-40B4-BE49-F238E27FC236}">
                    <a16:creationId xmlns:a16="http://schemas.microsoft.com/office/drawing/2014/main" id="{804B980B-E428-460A-9006-DAE9AD26B58E}"/>
                  </a:ext>
                </a:extLst>
              </p:cNvPr>
              <p:cNvGrpSpPr/>
              <p:nvPr/>
            </p:nvGrpSpPr>
            <p:grpSpPr>
              <a:xfrm flipV="1">
                <a:off x="0" y="10014055"/>
                <a:ext cx="5406627" cy="122400"/>
                <a:chOff x="0" y="3425590"/>
                <a:chExt cx="5406627" cy="122400"/>
              </a:xfrm>
              <a:solidFill>
                <a:srgbClr val="CACFD2"/>
              </a:solidFill>
            </p:grpSpPr>
            <p:sp>
              <p:nvSpPr>
                <p:cNvPr id="18" name="フローチャート: 手操作入力 12">
                  <a:extLst>
                    <a:ext uri="{FF2B5EF4-FFF2-40B4-BE49-F238E27FC236}">
                      <a16:creationId xmlns:a16="http://schemas.microsoft.com/office/drawing/2014/main" id="{CA65FBB9-527A-4BAA-B15C-27CD81207A54}"/>
                    </a:ext>
                  </a:extLst>
                </p:cNvPr>
                <p:cNvSpPr/>
                <p:nvPr/>
              </p:nvSpPr>
              <p:spPr>
                <a:xfrm rot="16200000" flipV="1">
                  <a:off x="4269260" y="2410622"/>
                  <a:ext cx="121690" cy="2153045"/>
                </a:xfrm>
                <a:custGeom>
                  <a:avLst/>
                  <a:gdLst>
                    <a:gd name="connsiteX0" fmla="*/ 0 w 10000"/>
                    <a:gd name="connsiteY0" fmla="*/ 200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2000 h 10000"/>
                    <a:gd name="connsiteX0" fmla="*/ 0 w 10000"/>
                    <a:gd name="connsiteY0" fmla="*/ 2000 h 10000"/>
                    <a:gd name="connsiteX1" fmla="*/ 4826 w 10000"/>
                    <a:gd name="connsiteY1" fmla="*/ 1051 h 10000"/>
                    <a:gd name="connsiteX2" fmla="*/ 10000 w 10000"/>
                    <a:gd name="connsiteY2" fmla="*/ 0 h 10000"/>
                    <a:gd name="connsiteX3" fmla="*/ 10000 w 10000"/>
                    <a:gd name="connsiteY3" fmla="*/ 10000 h 10000"/>
                    <a:gd name="connsiteX4" fmla="*/ 0 w 10000"/>
                    <a:gd name="connsiteY4" fmla="*/ 10000 h 10000"/>
                    <a:gd name="connsiteX5" fmla="*/ 0 w 10000"/>
                    <a:gd name="connsiteY5" fmla="*/ 2000 h 10000"/>
                    <a:gd name="connsiteX0" fmla="*/ 0 w 10000"/>
                    <a:gd name="connsiteY0" fmla="*/ 2000 h 10000"/>
                    <a:gd name="connsiteX1" fmla="*/ 1084 w 10000"/>
                    <a:gd name="connsiteY1" fmla="*/ 841 h 10000"/>
                    <a:gd name="connsiteX2" fmla="*/ 10000 w 10000"/>
                    <a:gd name="connsiteY2" fmla="*/ 0 h 10000"/>
                    <a:gd name="connsiteX3" fmla="*/ 10000 w 10000"/>
                    <a:gd name="connsiteY3" fmla="*/ 10000 h 10000"/>
                    <a:gd name="connsiteX4" fmla="*/ 0 w 10000"/>
                    <a:gd name="connsiteY4" fmla="*/ 10000 h 10000"/>
                    <a:gd name="connsiteX5" fmla="*/ 0 w 10000"/>
                    <a:gd name="connsiteY5" fmla="*/ 2000 h 10000"/>
                    <a:gd name="connsiteX0" fmla="*/ 22 w 10022"/>
                    <a:gd name="connsiteY0" fmla="*/ 2561 h 10561"/>
                    <a:gd name="connsiteX1" fmla="*/ 1106 w 10022"/>
                    <a:gd name="connsiteY1" fmla="*/ 1402 h 10561"/>
                    <a:gd name="connsiteX2" fmla="*/ 10022 w 10022"/>
                    <a:gd name="connsiteY2" fmla="*/ 561 h 10561"/>
                    <a:gd name="connsiteX3" fmla="*/ 10022 w 10022"/>
                    <a:gd name="connsiteY3" fmla="*/ 10561 h 10561"/>
                    <a:gd name="connsiteX4" fmla="*/ 22 w 10022"/>
                    <a:gd name="connsiteY4" fmla="*/ 10561 h 10561"/>
                    <a:gd name="connsiteX5" fmla="*/ 22 w 10022"/>
                    <a:gd name="connsiteY5" fmla="*/ 2561 h 10561"/>
                    <a:gd name="connsiteX0" fmla="*/ 0 w 10000"/>
                    <a:gd name="connsiteY0" fmla="*/ 2518 h 10518"/>
                    <a:gd name="connsiteX1" fmla="*/ 5418 w 10000"/>
                    <a:gd name="connsiteY1" fmla="*/ 1630 h 10518"/>
                    <a:gd name="connsiteX2" fmla="*/ 10000 w 10000"/>
                    <a:gd name="connsiteY2" fmla="*/ 518 h 10518"/>
                    <a:gd name="connsiteX3" fmla="*/ 10000 w 10000"/>
                    <a:gd name="connsiteY3" fmla="*/ 10518 h 10518"/>
                    <a:gd name="connsiteX4" fmla="*/ 0 w 10000"/>
                    <a:gd name="connsiteY4" fmla="*/ 10518 h 10518"/>
                    <a:gd name="connsiteX5" fmla="*/ 0 w 10000"/>
                    <a:gd name="connsiteY5" fmla="*/ 2518 h 10518"/>
                    <a:gd name="connsiteX0" fmla="*/ 0 w 10000"/>
                    <a:gd name="connsiteY0" fmla="*/ 2578 h 10578"/>
                    <a:gd name="connsiteX1" fmla="*/ 2464 w 10000"/>
                    <a:gd name="connsiteY1" fmla="*/ 1325 h 10578"/>
                    <a:gd name="connsiteX2" fmla="*/ 10000 w 10000"/>
                    <a:gd name="connsiteY2" fmla="*/ 578 h 10578"/>
                    <a:gd name="connsiteX3" fmla="*/ 10000 w 10000"/>
                    <a:gd name="connsiteY3" fmla="*/ 10578 h 10578"/>
                    <a:gd name="connsiteX4" fmla="*/ 0 w 10000"/>
                    <a:gd name="connsiteY4" fmla="*/ 10578 h 10578"/>
                    <a:gd name="connsiteX5" fmla="*/ 0 w 10000"/>
                    <a:gd name="connsiteY5" fmla="*/ 2578 h 10578"/>
                    <a:gd name="connsiteX0" fmla="*/ 0 w 10000"/>
                    <a:gd name="connsiteY0" fmla="*/ 2485 h 10485"/>
                    <a:gd name="connsiteX1" fmla="*/ 10000 w 10000"/>
                    <a:gd name="connsiteY1" fmla="*/ 485 h 10485"/>
                    <a:gd name="connsiteX2" fmla="*/ 10000 w 10000"/>
                    <a:gd name="connsiteY2" fmla="*/ 10485 h 10485"/>
                    <a:gd name="connsiteX3" fmla="*/ 0 w 10000"/>
                    <a:gd name="connsiteY3" fmla="*/ 10485 h 10485"/>
                    <a:gd name="connsiteX4" fmla="*/ 0 w 10000"/>
                    <a:gd name="connsiteY4" fmla="*/ 2485 h 10485"/>
                    <a:gd name="connsiteX0" fmla="*/ 0 w 10000"/>
                    <a:gd name="connsiteY0" fmla="*/ 200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2000 h 10000"/>
                    <a:gd name="connsiteX0" fmla="*/ 26 w 10026"/>
                    <a:gd name="connsiteY0" fmla="*/ 2000 h 10000"/>
                    <a:gd name="connsiteX1" fmla="*/ 10026 w 10026"/>
                    <a:gd name="connsiteY1" fmla="*/ 0 h 10000"/>
                    <a:gd name="connsiteX2" fmla="*/ 10026 w 10026"/>
                    <a:gd name="connsiteY2" fmla="*/ 10000 h 10000"/>
                    <a:gd name="connsiteX3" fmla="*/ 26 w 10026"/>
                    <a:gd name="connsiteY3" fmla="*/ 10000 h 10000"/>
                    <a:gd name="connsiteX4" fmla="*/ 26 w 10026"/>
                    <a:gd name="connsiteY4" fmla="*/ 2000 h 10000"/>
                    <a:gd name="connsiteX0" fmla="*/ 4 w 10004"/>
                    <a:gd name="connsiteY0" fmla="*/ 2000 h 10000"/>
                    <a:gd name="connsiteX1" fmla="*/ 10004 w 10004"/>
                    <a:gd name="connsiteY1" fmla="*/ 0 h 10000"/>
                    <a:gd name="connsiteX2" fmla="*/ 10004 w 10004"/>
                    <a:gd name="connsiteY2" fmla="*/ 10000 h 10000"/>
                    <a:gd name="connsiteX3" fmla="*/ 4 w 10004"/>
                    <a:gd name="connsiteY3" fmla="*/ 10000 h 10000"/>
                    <a:gd name="connsiteX4" fmla="*/ 4 w 10004"/>
                    <a:gd name="connsiteY4" fmla="*/ 2000 h 10000"/>
                    <a:gd name="connsiteX0" fmla="*/ 3 w 10003"/>
                    <a:gd name="connsiteY0" fmla="*/ 2000 h 10000"/>
                    <a:gd name="connsiteX1" fmla="*/ 10003 w 10003"/>
                    <a:gd name="connsiteY1" fmla="*/ 0 h 10000"/>
                    <a:gd name="connsiteX2" fmla="*/ 10003 w 10003"/>
                    <a:gd name="connsiteY2" fmla="*/ 10000 h 10000"/>
                    <a:gd name="connsiteX3" fmla="*/ 3 w 10003"/>
                    <a:gd name="connsiteY3" fmla="*/ 10000 h 10000"/>
                    <a:gd name="connsiteX4" fmla="*/ 3 w 10003"/>
                    <a:gd name="connsiteY4" fmla="*/ 2000 h 10000"/>
                    <a:gd name="connsiteX0" fmla="*/ 73 w 10073"/>
                    <a:gd name="connsiteY0" fmla="*/ 2000 h 10000"/>
                    <a:gd name="connsiteX1" fmla="*/ 10073 w 10073"/>
                    <a:gd name="connsiteY1" fmla="*/ 0 h 10000"/>
                    <a:gd name="connsiteX2" fmla="*/ 10073 w 10073"/>
                    <a:gd name="connsiteY2" fmla="*/ 10000 h 10000"/>
                    <a:gd name="connsiteX3" fmla="*/ 73 w 10073"/>
                    <a:gd name="connsiteY3" fmla="*/ 10000 h 10000"/>
                    <a:gd name="connsiteX4" fmla="*/ 73 w 10073"/>
                    <a:gd name="connsiteY4" fmla="*/ 2000 h 10000"/>
                    <a:gd name="connsiteX0" fmla="*/ 122 w 10122"/>
                    <a:gd name="connsiteY0" fmla="*/ 2000 h 10000"/>
                    <a:gd name="connsiteX1" fmla="*/ 10122 w 10122"/>
                    <a:gd name="connsiteY1" fmla="*/ 0 h 10000"/>
                    <a:gd name="connsiteX2" fmla="*/ 10122 w 10122"/>
                    <a:gd name="connsiteY2" fmla="*/ 10000 h 10000"/>
                    <a:gd name="connsiteX3" fmla="*/ 122 w 10122"/>
                    <a:gd name="connsiteY3" fmla="*/ 10000 h 10000"/>
                    <a:gd name="connsiteX4" fmla="*/ 122 w 10122"/>
                    <a:gd name="connsiteY4" fmla="*/ 2000 h 10000"/>
                    <a:gd name="connsiteX0" fmla="*/ 122 w 10122"/>
                    <a:gd name="connsiteY0" fmla="*/ 2000 h 10000"/>
                    <a:gd name="connsiteX1" fmla="*/ 10122 w 10122"/>
                    <a:gd name="connsiteY1" fmla="*/ 0 h 10000"/>
                    <a:gd name="connsiteX2" fmla="*/ 10122 w 10122"/>
                    <a:gd name="connsiteY2" fmla="*/ 10000 h 10000"/>
                    <a:gd name="connsiteX3" fmla="*/ 122 w 10122"/>
                    <a:gd name="connsiteY3" fmla="*/ 10000 h 10000"/>
                    <a:gd name="connsiteX4" fmla="*/ 122 w 10122"/>
                    <a:gd name="connsiteY4" fmla="*/ 2000 h 10000"/>
                    <a:gd name="connsiteX0" fmla="*/ 32 w 10032"/>
                    <a:gd name="connsiteY0" fmla="*/ 2000 h 10000"/>
                    <a:gd name="connsiteX1" fmla="*/ 10032 w 10032"/>
                    <a:gd name="connsiteY1" fmla="*/ 0 h 10000"/>
                    <a:gd name="connsiteX2" fmla="*/ 10032 w 10032"/>
                    <a:gd name="connsiteY2" fmla="*/ 10000 h 10000"/>
                    <a:gd name="connsiteX3" fmla="*/ 32 w 10032"/>
                    <a:gd name="connsiteY3" fmla="*/ 10000 h 10000"/>
                    <a:gd name="connsiteX4" fmla="*/ 32 w 10032"/>
                    <a:gd name="connsiteY4" fmla="*/ 2000 h 10000"/>
                    <a:gd name="connsiteX0" fmla="*/ 26 w 10026"/>
                    <a:gd name="connsiteY0" fmla="*/ 2000 h 10000"/>
                    <a:gd name="connsiteX1" fmla="*/ 10026 w 10026"/>
                    <a:gd name="connsiteY1" fmla="*/ 0 h 10000"/>
                    <a:gd name="connsiteX2" fmla="*/ 10026 w 10026"/>
                    <a:gd name="connsiteY2" fmla="*/ 10000 h 10000"/>
                    <a:gd name="connsiteX3" fmla="*/ 26 w 10026"/>
                    <a:gd name="connsiteY3" fmla="*/ 10000 h 10000"/>
                    <a:gd name="connsiteX4" fmla="*/ 26 w 10026"/>
                    <a:gd name="connsiteY4" fmla="*/ 2000 h 10000"/>
                    <a:gd name="connsiteX0" fmla="*/ 15 w 10015"/>
                    <a:gd name="connsiteY0" fmla="*/ 2000 h 10000"/>
                    <a:gd name="connsiteX1" fmla="*/ 10015 w 10015"/>
                    <a:gd name="connsiteY1" fmla="*/ 0 h 10000"/>
                    <a:gd name="connsiteX2" fmla="*/ 10015 w 10015"/>
                    <a:gd name="connsiteY2" fmla="*/ 10000 h 10000"/>
                    <a:gd name="connsiteX3" fmla="*/ 15 w 10015"/>
                    <a:gd name="connsiteY3" fmla="*/ 10000 h 10000"/>
                    <a:gd name="connsiteX4" fmla="*/ 15 w 10015"/>
                    <a:gd name="connsiteY4" fmla="*/ 2000 h 10000"/>
                    <a:gd name="connsiteX0" fmla="*/ 52 w 10052"/>
                    <a:gd name="connsiteY0" fmla="*/ 2000 h 10000"/>
                    <a:gd name="connsiteX1" fmla="*/ 10052 w 10052"/>
                    <a:gd name="connsiteY1" fmla="*/ 0 h 10000"/>
                    <a:gd name="connsiteX2" fmla="*/ 10052 w 10052"/>
                    <a:gd name="connsiteY2" fmla="*/ 10000 h 10000"/>
                    <a:gd name="connsiteX3" fmla="*/ 52 w 10052"/>
                    <a:gd name="connsiteY3" fmla="*/ 10000 h 10000"/>
                    <a:gd name="connsiteX4" fmla="*/ 52 w 10052"/>
                    <a:gd name="connsiteY4" fmla="*/ 2000 h 10000"/>
                    <a:gd name="connsiteX0" fmla="*/ 77 w 10077"/>
                    <a:gd name="connsiteY0" fmla="*/ 2000 h 10000"/>
                    <a:gd name="connsiteX1" fmla="*/ 10077 w 10077"/>
                    <a:gd name="connsiteY1" fmla="*/ 0 h 10000"/>
                    <a:gd name="connsiteX2" fmla="*/ 10077 w 10077"/>
                    <a:gd name="connsiteY2" fmla="*/ 10000 h 10000"/>
                    <a:gd name="connsiteX3" fmla="*/ 77 w 10077"/>
                    <a:gd name="connsiteY3" fmla="*/ 10000 h 10000"/>
                    <a:gd name="connsiteX4" fmla="*/ 77 w 10077"/>
                    <a:gd name="connsiteY4" fmla="*/ 2000 h 10000"/>
                    <a:gd name="connsiteX0" fmla="*/ 66 w 10066"/>
                    <a:gd name="connsiteY0" fmla="*/ 2000 h 10000"/>
                    <a:gd name="connsiteX1" fmla="*/ 10066 w 10066"/>
                    <a:gd name="connsiteY1" fmla="*/ 0 h 10000"/>
                    <a:gd name="connsiteX2" fmla="*/ 10066 w 10066"/>
                    <a:gd name="connsiteY2" fmla="*/ 10000 h 10000"/>
                    <a:gd name="connsiteX3" fmla="*/ 66 w 10066"/>
                    <a:gd name="connsiteY3" fmla="*/ 10000 h 10000"/>
                    <a:gd name="connsiteX4" fmla="*/ 66 w 10066"/>
                    <a:gd name="connsiteY4" fmla="*/ 2000 h 10000"/>
                    <a:gd name="connsiteX0" fmla="*/ 66 w 10066"/>
                    <a:gd name="connsiteY0" fmla="*/ 2000 h 10000"/>
                    <a:gd name="connsiteX1" fmla="*/ 10066 w 10066"/>
                    <a:gd name="connsiteY1" fmla="*/ 0 h 10000"/>
                    <a:gd name="connsiteX2" fmla="*/ 10066 w 10066"/>
                    <a:gd name="connsiteY2" fmla="*/ 10000 h 10000"/>
                    <a:gd name="connsiteX3" fmla="*/ 66 w 10066"/>
                    <a:gd name="connsiteY3" fmla="*/ 10000 h 10000"/>
                    <a:gd name="connsiteX4" fmla="*/ 66 w 10066"/>
                    <a:gd name="connsiteY4" fmla="*/ 2000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66" h="10000">
                      <a:moveTo>
                        <a:pt x="66" y="2000"/>
                      </a:moveTo>
                      <a:cubicBezTo>
                        <a:pt x="-531" y="642"/>
                        <a:pt x="2983" y="631"/>
                        <a:pt x="10066" y="0"/>
                      </a:cubicBezTo>
                      <a:lnTo>
                        <a:pt x="10066" y="10000"/>
                      </a:lnTo>
                      <a:lnTo>
                        <a:pt x="66" y="10000"/>
                      </a:lnTo>
                      <a:lnTo>
                        <a:pt x="66" y="200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9" name="正方形/長方形 18">
                  <a:extLst>
                    <a:ext uri="{FF2B5EF4-FFF2-40B4-BE49-F238E27FC236}">
                      <a16:creationId xmlns:a16="http://schemas.microsoft.com/office/drawing/2014/main" id="{7AB01436-19E8-4C31-94DA-CC9B955EE229}"/>
                    </a:ext>
                  </a:extLst>
                </p:cNvPr>
                <p:cNvSpPr/>
                <p:nvPr/>
              </p:nvSpPr>
              <p:spPr>
                <a:xfrm>
                  <a:off x="0" y="3425590"/>
                  <a:ext cx="3312795" cy="1224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dirty="0"/>
                </a:p>
              </p:txBody>
            </p:sp>
          </p:grpSp>
          <p:sp>
            <p:nvSpPr>
              <p:cNvPr id="17" name="フローチャート: 手操作入力 12">
                <a:extLst>
                  <a:ext uri="{FF2B5EF4-FFF2-40B4-BE49-F238E27FC236}">
                    <a16:creationId xmlns:a16="http://schemas.microsoft.com/office/drawing/2014/main" id="{339A0694-166D-47E1-8BCC-AAB277505E0B}"/>
                  </a:ext>
                </a:extLst>
              </p:cNvPr>
              <p:cNvSpPr/>
              <p:nvPr/>
            </p:nvSpPr>
            <p:spPr>
              <a:xfrm rot="5400000" flipH="1" flipV="1">
                <a:off x="6422305" y="9120067"/>
                <a:ext cx="121690" cy="2153045"/>
              </a:xfrm>
              <a:custGeom>
                <a:avLst/>
                <a:gdLst>
                  <a:gd name="connsiteX0" fmla="*/ 0 w 10000"/>
                  <a:gd name="connsiteY0" fmla="*/ 200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2000 h 10000"/>
                  <a:gd name="connsiteX0" fmla="*/ 0 w 10000"/>
                  <a:gd name="connsiteY0" fmla="*/ 2000 h 10000"/>
                  <a:gd name="connsiteX1" fmla="*/ 4826 w 10000"/>
                  <a:gd name="connsiteY1" fmla="*/ 1051 h 10000"/>
                  <a:gd name="connsiteX2" fmla="*/ 10000 w 10000"/>
                  <a:gd name="connsiteY2" fmla="*/ 0 h 10000"/>
                  <a:gd name="connsiteX3" fmla="*/ 10000 w 10000"/>
                  <a:gd name="connsiteY3" fmla="*/ 10000 h 10000"/>
                  <a:gd name="connsiteX4" fmla="*/ 0 w 10000"/>
                  <a:gd name="connsiteY4" fmla="*/ 10000 h 10000"/>
                  <a:gd name="connsiteX5" fmla="*/ 0 w 10000"/>
                  <a:gd name="connsiteY5" fmla="*/ 2000 h 10000"/>
                  <a:gd name="connsiteX0" fmla="*/ 0 w 10000"/>
                  <a:gd name="connsiteY0" fmla="*/ 2000 h 10000"/>
                  <a:gd name="connsiteX1" fmla="*/ 1084 w 10000"/>
                  <a:gd name="connsiteY1" fmla="*/ 841 h 10000"/>
                  <a:gd name="connsiteX2" fmla="*/ 10000 w 10000"/>
                  <a:gd name="connsiteY2" fmla="*/ 0 h 10000"/>
                  <a:gd name="connsiteX3" fmla="*/ 10000 w 10000"/>
                  <a:gd name="connsiteY3" fmla="*/ 10000 h 10000"/>
                  <a:gd name="connsiteX4" fmla="*/ 0 w 10000"/>
                  <a:gd name="connsiteY4" fmla="*/ 10000 h 10000"/>
                  <a:gd name="connsiteX5" fmla="*/ 0 w 10000"/>
                  <a:gd name="connsiteY5" fmla="*/ 2000 h 10000"/>
                  <a:gd name="connsiteX0" fmla="*/ 22 w 10022"/>
                  <a:gd name="connsiteY0" fmla="*/ 2561 h 10561"/>
                  <a:gd name="connsiteX1" fmla="*/ 1106 w 10022"/>
                  <a:gd name="connsiteY1" fmla="*/ 1402 h 10561"/>
                  <a:gd name="connsiteX2" fmla="*/ 10022 w 10022"/>
                  <a:gd name="connsiteY2" fmla="*/ 561 h 10561"/>
                  <a:gd name="connsiteX3" fmla="*/ 10022 w 10022"/>
                  <a:gd name="connsiteY3" fmla="*/ 10561 h 10561"/>
                  <a:gd name="connsiteX4" fmla="*/ 22 w 10022"/>
                  <a:gd name="connsiteY4" fmla="*/ 10561 h 10561"/>
                  <a:gd name="connsiteX5" fmla="*/ 22 w 10022"/>
                  <a:gd name="connsiteY5" fmla="*/ 2561 h 10561"/>
                  <a:gd name="connsiteX0" fmla="*/ 0 w 10000"/>
                  <a:gd name="connsiteY0" fmla="*/ 2518 h 10518"/>
                  <a:gd name="connsiteX1" fmla="*/ 5418 w 10000"/>
                  <a:gd name="connsiteY1" fmla="*/ 1630 h 10518"/>
                  <a:gd name="connsiteX2" fmla="*/ 10000 w 10000"/>
                  <a:gd name="connsiteY2" fmla="*/ 518 h 10518"/>
                  <a:gd name="connsiteX3" fmla="*/ 10000 w 10000"/>
                  <a:gd name="connsiteY3" fmla="*/ 10518 h 10518"/>
                  <a:gd name="connsiteX4" fmla="*/ 0 w 10000"/>
                  <a:gd name="connsiteY4" fmla="*/ 10518 h 10518"/>
                  <a:gd name="connsiteX5" fmla="*/ 0 w 10000"/>
                  <a:gd name="connsiteY5" fmla="*/ 2518 h 10518"/>
                  <a:gd name="connsiteX0" fmla="*/ 0 w 10000"/>
                  <a:gd name="connsiteY0" fmla="*/ 2578 h 10578"/>
                  <a:gd name="connsiteX1" fmla="*/ 2464 w 10000"/>
                  <a:gd name="connsiteY1" fmla="*/ 1325 h 10578"/>
                  <a:gd name="connsiteX2" fmla="*/ 10000 w 10000"/>
                  <a:gd name="connsiteY2" fmla="*/ 578 h 10578"/>
                  <a:gd name="connsiteX3" fmla="*/ 10000 w 10000"/>
                  <a:gd name="connsiteY3" fmla="*/ 10578 h 10578"/>
                  <a:gd name="connsiteX4" fmla="*/ 0 w 10000"/>
                  <a:gd name="connsiteY4" fmla="*/ 10578 h 10578"/>
                  <a:gd name="connsiteX5" fmla="*/ 0 w 10000"/>
                  <a:gd name="connsiteY5" fmla="*/ 2578 h 10578"/>
                  <a:gd name="connsiteX0" fmla="*/ 0 w 10000"/>
                  <a:gd name="connsiteY0" fmla="*/ 2485 h 10485"/>
                  <a:gd name="connsiteX1" fmla="*/ 10000 w 10000"/>
                  <a:gd name="connsiteY1" fmla="*/ 485 h 10485"/>
                  <a:gd name="connsiteX2" fmla="*/ 10000 w 10000"/>
                  <a:gd name="connsiteY2" fmla="*/ 10485 h 10485"/>
                  <a:gd name="connsiteX3" fmla="*/ 0 w 10000"/>
                  <a:gd name="connsiteY3" fmla="*/ 10485 h 10485"/>
                  <a:gd name="connsiteX4" fmla="*/ 0 w 10000"/>
                  <a:gd name="connsiteY4" fmla="*/ 2485 h 10485"/>
                  <a:gd name="connsiteX0" fmla="*/ 0 w 10000"/>
                  <a:gd name="connsiteY0" fmla="*/ 200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2000 h 10000"/>
                  <a:gd name="connsiteX0" fmla="*/ 26 w 10026"/>
                  <a:gd name="connsiteY0" fmla="*/ 2000 h 10000"/>
                  <a:gd name="connsiteX1" fmla="*/ 10026 w 10026"/>
                  <a:gd name="connsiteY1" fmla="*/ 0 h 10000"/>
                  <a:gd name="connsiteX2" fmla="*/ 10026 w 10026"/>
                  <a:gd name="connsiteY2" fmla="*/ 10000 h 10000"/>
                  <a:gd name="connsiteX3" fmla="*/ 26 w 10026"/>
                  <a:gd name="connsiteY3" fmla="*/ 10000 h 10000"/>
                  <a:gd name="connsiteX4" fmla="*/ 26 w 10026"/>
                  <a:gd name="connsiteY4" fmla="*/ 2000 h 10000"/>
                  <a:gd name="connsiteX0" fmla="*/ 4 w 10004"/>
                  <a:gd name="connsiteY0" fmla="*/ 2000 h 10000"/>
                  <a:gd name="connsiteX1" fmla="*/ 10004 w 10004"/>
                  <a:gd name="connsiteY1" fmla="*/ 0 h 10000"/>
                  <a:gd name="connsiteX2" fmla="*/ 10004 w 10004"/>
                  <a:gd name="connsiteY2" fmla="*/ 10000 h 10000"/>
                  <a:gd name="connsiteX3" fmla="*/ 4 w 10004"/>
                  <a:gd name="connsiteY3" fmla="*/ 10000 h 10000"/>
                  <a:gd name="connsiteX4" fmla="*/ 4 w 10004"/>
                  <a:gd name="connsiteY4" fmla="*/ 2000 h 10000"/>
                  <a:gd name="connsiteX0" fmla="*/ 3 w 10003"/>
                  <a:gd name="connsiteY0" fmla="*/ 2000 h 10000"/>
                  <a:gd name="connsiteX1" fmla="*/ 10003 w 10003"/>
                  <a:gd name="connsiteY1" fmla="*/ 0 h 10000"/>
                  <a:gd name="connsiteX2" fmla="*/ 10003 w 10003"/>
                  <a:gd name="connsiteY2" fmla="*/ 10000 h 10000"/>
                  <a:gd name="connsiteX3" fmla="*/ 3 w 10003"/>
                  <a:gd name="connsiteY3" fmla="*/ 10000 h 10000"/>
                  <a:gd name="connsiteX4" fmla="*/ 3 w 10003"/>
                  <a:gd name="connsiteY4" fmla="*/ 2000 h 10000"/>
                  <a:gd name="connsiteX0" fmla="*/ 73 w 10073"/>
                  <a:gd name="connsiteY0" fmla="*/ 2000 h 10000"/>
                  <a:gd name="connsiteX1" fmla="*/ 10073 w 10073"/>
                  <a:gd name="connsiteY1" fmla="*/ 0 h 10000"/>
                  <a:gd name="connsiteX2" fmla="*/ 10073 w 10073"/>
                  <a:gd name="connsiteY2" fmla="*/ 10000 h 10000"/>
                  <a:gd name="connsiteX3" fmla="*/ 73 w 10073"/>
                  <a:gd name="connsiteY3" fmla="*/ 10000 h 10000"/>
                  <a:gd name="connsiteX4" fmla="*/ 73 w 10073"/>
                  <a:gd name="connsiteY4" fmla="*/ 2000 h 10000"/>
                  <a:gd name="connsiteX0" fmla="*/ 122 w 10122"/>
                  <a:gd name="connsiteY0" fmla="*/ 2000 h 10000"/>
                  <a:gd name="connsiteX1" fmla="*/ 10122 w 10122"/>
                  <a:gd name="connsiteY1" fmla="*/ 0 h 10000"/>
                  <a:gd name="connsiteX2" fmla="*/ 10122 w 10122"/>
                  <a:gd name="connsiteY2" fmla="*/ 10000 h 10000"/>
                  <a:gd name="connsiteX3" fmla="*/ 122 w 10122"/>
                  <a:gd name="connsiteY3" fmla="*/ 10000 h 10000"/>
                  <a:gd name="connsiteX4" fmla="*/ 122 w 10122"/>
                  <a:gd name="connsiteY4" fmla="*/ 2000 h 10000"/>
                  <a:gd name="connsiteX0" fmla="*/ 122 w 10122"/>
                  <a:gd name="connsiteY0" fmla="*/ 2000 h 10000"/>
                  <a:gd name="connsiteX1" fmla="*/ 10122 w 10122"/>
                  <a:gd name="connsiteY1" fmla="*/ 0 h 10000"/>
                  <a:gd name="connsiteX2" fmla="*/ 10122 w 10122"/>
                  <a:gd name="connsiteY2" fmla="*/ 10000 h 10000"/>
                  <a:gd name="connsiteX3" fmla="*/ 122 w 10122"/>
                  <a:gd name="connsiteY3" fmla="*/ 10000 h 10000"/>
                  <a:gd name="connsiteX4" fmla="*/ 122 w 10122"/>
                  <a:gd name="connsiteY4" fmla="*/ 2000 h 10000"/>
                  <a:gd name="connsiteX0" fmla="*/ 32 w 10032"/>
                  <a:gd name="connsiteY0" fmla="*/ 2000 h 10000"/>
                  <a:gd name="connsiteX1" fmla="*/ 10032 w 10032"/>
                  <a:gd name="connsiteY1" fmla="*/ 0 h 10000"/>
                  <a:gd name="connsiteX2" fmla="*/ 10032 w 10032"/>
                  <a:gd name="connsiteY2" fmla="*/ 10000 h 10000"/>
                  <a:gd name="connsiteX3" fmla="*/ 32 w 10032"/>
                  <a:gd name="connsiteY3" fmla="*/ 10000 h 10000"/>
                  <a:gd name="connsiteX4" fmla="*/ 32 w 10032"/>
                  <a:gd name="connsiteY4" fmla="*/ 2000 h 10000"/>
                  <a:gd name="connsiteX0" fmla="*/ 26 w 10026"/>
                  <a:gd name="connsiteY0" fmla="*/ 2000 h 10000"/>
                  <a:gd name="connsiteX1" fmla="*/ 10026 w 10026"/>
                  <a:gd name="connsiteY1" fmla="*/ 0 h 10000"/>
                  <a:gd name="connsiteX2" fmla="*/ 10026 w 10026"/>
                  <a:gd name="connsiteY2" fmla="*/ 10000 h 10000"/>
                  <a:gd name="connsiteX3" fmla="*/ 26 w 10026"/>
                  <a:gd name="connsiteY3" fmla="*/ 10000 h 10000"/>
                  <a:gd name="connsiteX4" fmla="*/ 26 w 10026"/>
                  <a:gd name="connsiteY4" fmla="*/ 2000 h 10000"/>
                  <a:gd name="connsiteX0" fmla="*/ 15 w 10015"/>
                  <a:gd name="connsiteY0" fmla="*/ 2000 h 10000"/>
                  <a:gd name="connsiteX1" fmla="*/ 10015 w 10015"/>
                  <a:gd name="connsiteY1" fmla="*/ 0 h 10000"/>
                  <a:gd name="connsiteX2" fmla="*/ 10015 w 10015"/>
                  <a:gd name="connsiteY2" fmla="*/ 10000 h 10000"/>
                  <a:gd name="connsiteX3" fmla="*/ 15 w 10015"/>
                  <a:gd name="connsiteY3" fmla="*/ 10000 h 10000"/>
                  <a:gd name="connsiteX4" fmla="*/ 15 w 10015"/>
                  <a:gd name="connsiteY4" fmla="*/ 2000 h 10000"/>
                  <a:gd name="connsiteX0" fmla="*/ 52 w 10052"/>
                  <a:gd name="connsiteY0" fmla="*/ 2000 h 10000"/>
                  <a:gd name="connsiteX1" fmla="*/ 10052 w 10052"/>
                  <a:gd name="connsiteY1" fmla="*/ 0 h 10000"/>
                  <a:gd name="connsiteX2" fmla="*/ 10052 w 10052"/>
                  <a:gd name="connsiteY2" fmla="*/ 10000 h 10000"/>
                  <a:gd name="connsiteX3" fmla="*/ 52 w 10052"/>
                  <a:gd name="connsiteY3" fmla="*/ 10000 h 10000"/>
                  <a:gd name="connsiteX4" fmla="*/ 52 w 10052"/>
                  <a:gd name="connsiteY4" fmla="*/ 2000 h 10000"/>
                  <a:gd name="connsiteX0" fmla="*/ 77 w 10077"/>
                  <a:gd name="connsiteY0" fmla="*/ 2000 h 10000"/>
                  <a:gd name="connsiteX1" fmla="*/ 10077 w 10077"/>
                  <a:gd name="connsiteY1" fmla="*/ 0 h 10000"/>
                  <a:gd name="connsiteX2" fmla="*/ 10077 w 10077"/>
                  <a:gd name="connsiteY2" fmla="*/ 10000 h 10000"/>
                  <a:gd name="connsiteX3" fmla="*/ 77 w 10077"/>
                  <a:gd name="connsiteY3" fmla="*/ 10000 h 10000"/>
                  <a:gd name="connsiteX4" fmla="*/ 77 w 10077"/>
                  <a:gd name="connsiteY4" fmla="*/ 2000 h 10000"/>
                  <a:gd name="connsiteX0" fmla="*/ 66 w 10066"/>
                  <a:gd name="connsiteY0" fmla="*/ 2000 h 10000"/>
                  <a:gd name="connsiteX1" fmla="*/ 10066 w 10066"/>
                  <a:gd name="connsiteY1" fmla="*/ 0 h 10000"/>
                  <a:gd name="connsiteX2" fmla="*/ 10066 w 10066"/>
                  <a:gd name="connsiteY2" fmla="*/ 10000 h 10000"/>
                  <a:gd name="connsiteX3" fmla="*/ 66 w 10066"/>
                  <a:gd name="connsiteY3" fmla="*/ 10000 h 10000"/>
                  <a:gd name="connsiteX4" fmla="*/ 66 w 10066"/>
                  <a:gd name="connsiteY4" fmla="*/ 2000 h 10000"/>
                  <a:gd name="connsiteX0" fmla="*/ 66 w 10066"/>
                  <a:gd name="connsiteY0" fmla="*/ 2000 h 10000"/>
                  <a:gd name="connsiteX1" fmla="*/ 10066 w 10066"/>
                  <a:gd name="connsiteY1" fmla="*/ 0 h 10000"/>
                  <a:gd name="connsiteX2" fmla="*/ 10066 w 10066"/>
                  <a:gd name="connsiteY2" fmla="*/ 10000 h 10000"/>
                  <a:gd name="connsiteX3" fmla="*/ 66 w 10066"/>
                  <a:gd name="connsiteY3" fmla="*/ 10000 h 10000"/>
                  <a:gd name="connsiteX4" fmla="*/ 66 w 10066"/>
                  <a:gd name="connsiteY4" fmla="*/ 2000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66" h="10000">
                    <a:moveTo>
                      <a:pt x="66" y="2000"/>
                    </a:moveTo>
                    <a:cubicBezTo>
                      <a:pt x="-531" y="642"/>
                      <a:pt x="2983" y="631"/>
                      <a:pt x="10066" y="0"/>
                    </a:cubicBezTo>
                    <a:lnTo>
                      <a:pt x="10066" y="10000"/>
                    </a:lnTo>
                    <a:lnTo>
                      <a:pt x="66" y="10000"/>
                    </a:lnTo>
                    <a:lnTo>
                      <a:pt x="66" y="2000"/>
                    </a:lnTo>
                    <a:close/>
                  </a:path>
                </a:pathLst>
              </a:custGeom>
              <a:solidFill>
                <a:srgbClr val="CACF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grpSp>
    </p:spTree>
    <p:extLst>
      <p:ext uri="{BB962C8B-B14F-4D97-AF65-F5344CB8AC3E}">
        <p14:creationId xmlns:p14="http://schemas.microsoft.com/office/powerpoint/2010/main" val="41075202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pic>
        <p:nvPicPr>
          <p:cNvPr id="7" name="図 6">
            <a:extLst>
              <a:ext uri="{FF2B5EF4-FFF2-40B4-BE49-F238E27FC236}">
                <a16:creationId xmlns:a16="http://schemas.microsoft.com/office/drawing/2014/main" id="{8073794F-9485-4C9B-A3A4-067D796E01F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14969"/>
            <a:ext cx="7559675" cy="721395"/>
          </a:xfrm>
          <a:prstGeom prst="rect">
            <a:avLst/>
          </a:prstGeom>
        </p:spPr>
      </p:pic>
      <p:pic>
        <p:nvPicPr>
          <p:cNvPr id="8" name="図 7">
            <a:extLst>
              <a:ext uri="{FF2B5EF4-FFF2-40B4-BE49-F238E27FC236}">
                <a16:creationId xmlns:a16="http://schemas.microsoft.com/office/drawing/2014/main" id="{7C8258DF-C665-4448-A4D0-964379480C43}"/>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10289983"/>
            <a:ext cx="7559675" cy="401830"/>
          </a:xfrm>
          <a:prstGeom prst="rect">
            <a:avLst/>
          </a:prstGeom>
        </p:spPr>
      </p:pic>
      <p:sp>
        <p:nvSpPr>
          <p:cNvPr id="2" name="Title 1"/>
          <p:cNvSpPr>
            <a:spLocks noGrp="1"/>
          </p:cNvSpPr>
          <p:nvPr>
            <p:ph type="title"/>
          </p:nvPr>
        </p:nvSpPr>
        <p:spPr>
          <a:xfrm>
            <a:off x="519728" y="838180"/>
            <a:ext cx="6520220" cy="721395"/>
          </a:xfrm>
        </p:spPr>
        <p:txBody>
          <a:bodyPr/>
          <a:lstStyle/>
          <a:p>
            <a:r>
              <a:rPr lang="ja-JP" altLang="en-US" dirty="0"/>
              <a:t>マスター タイトルの書式設定</a:t>
            </a:r>
            <a:endParaRPr lang="en-US" dirty="0"/>
          </a:p>
        </p:txBody>
      </p:sp>
      <p:sp>
        <p:nvSpPr>
          <p:cNvPr id="3" name="Content Placeholder 2"/>
          <p:cNvSpPr>
            <a:spLocks noGrp="1"/>
          </p:cNvSpPr>
          <p:nvPr>
            <p:ph idx="1"/>
          </p:nvPr>
        </p:nvSpPr>
        <p:spPr>
          <a:xfrm>
            <a:off x="519728" y="1783080"/>
            <a:ext cx="6520220" cy="7846977"/>
          </a:xfrm>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10"/>
          </p:nvPr>
        </p:nvSpPr>
        <p:spPr>
          <a:xfrm>
            <a:off x="519728" y="9788556"/>
            <a:ext cx="1700927" cy="401830"/>
          </a:xfrm>
          <a:prstGeom prst="rect">
            <a:avLst/>
          </a:prstGeom>
        </p:spPr>
        <p:txBody>
          <a:bodyPr/>
          <a:lstStyle/>
          <a:p>
            <a:fld id="{6DD523FC-6AE1-4DD6-8175-59896F0D202A}" type="datetimeFigureOut">
              <a:rPr kumimoji="1" lang="ja-JP" altLang="en-US" smtClean="0"/>
              <a:t>2026/5/14</a:t>
            </a:fld>
            <a:endParaRPr kumimoji="1" lang="ja-JP" altLang="en-US"/>
          </a:p>
        </p:txBody>
      </p:sp>
      <p:sp>
        <p:nvSpPr>
          <p:cNvPr id="5" name="Footer Placeholder 4"/>
          <p:cNvSpPr>
            <a:spLocks noGrp="1"/>
          </p:cNvSpPr>
          <p:nvPr>
            <p:ph type="ftr" sz="quarter" idx="11"/>
          </p:nvPr>
        </p:nvSpPr>
        <p:spPr>
          <a:xfrm>
            <a:off x="2504143" y="9788556"/>
            <a:ext cx="2551390" cy="401830"/>
          </a:xfrm>
          <a:prstGeom prst="rect">
            <a:avLst/>
          </a:prstGeom>
        </p:spPr>
        <p:txBody>
          <a:bodyPr/>
          <a:lstStyle/>
          <a:p>
            <a:endParaRPr kumimoji="1" lang="ja-JP" altLang="en-US"/>
          </a:p>
        </p:txBody>
      </p:sp>
      <p:sp>
        <p:nvSpPr>
          <p:cNvPr id="6" name="Slide Number Placeholder 5"/>
          <p:cNvSpPr>
            <a:spLocks noGrp="1"/>
          </p:cNvSpPr>
          <p:nvPr>
            <p:ph type="sldNum" sz="quarter" idx="12"/>
          </p:nvPr>
        </p:nvSpPr>
        <p:spPr>
          <a:xfrm>
            <a:off x="5339020" y="9788556"/>
            <a:ext cx="1700927" cy="401830"/>
          </a:xfrm>
          <a:prstGeom prst="rect">
            <a:avLst/>
          </a:prstGeom>
        </p:spPr>
        <p:txBody>
          <a:bodyPr/>
          <a:lstStyle/>
          <a:p>
            <a:fld id="{930F9BD5-ECA6-440B-B364-F01C1E93F96A}" type="slidenum">
              <a:rPr kumimoji="1" lang="ja-JP" altLang="en-US" smtClean="0"/>
              <a:t>‹#›</a:t>
            </a:fld>
            <a:endParaRPr kumimoji="1" lang="ja-JP" altLang="en-US"/>
          </a:p>
        </p:txBody>
      </p:sp>
    </p:spTree>
    <p:extLst>
      <p:ext uri="{BB962C8B-B14F-4D97-AF65-F5344CB8AC3E}">
        <p14:creationId xmlns:p14="http://schemas.microsoft.com/office/powerpoint/2010/main" val="116353536"/>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19728" y="569242"/>
            <a:ext cx="6520220" cy="2066590"/>
          </a:xfrm>
          <a:prstGeom prst="rect">
            <a:avLst/>
          </a:prstGeom>
        </p:spPr>
        <p:txBody>
          <a:bodyPr vert="horz" lIns="91440" tIns="45720" rIns="91440" bIns="45720" rtlCol="0" anchor="ctr">
            <a:normAutofit/>
          </a:bodyPr>
          <a:lstStyle/>
          <a:p>
            <a:r>
              <a:rPr lang="ja-JP" altLang="en-US"/>
              <a:t>マスター タイトルの書式設定</a:t>
            </a:r>
            <a:endParaRPr lang="en-US" dirty="0"/>
          </a:p>
        </p:txBody>
      </p:sp>
      <p:sp>
        <p:nvSpPr>
          <p:cNvPr id="3" name="Text Placeholder 2"/>
          <p:cNvSpPr>
            <a:spLocks noGrp="1"/>
          </p:cNvSpPr>
          <p:nvPr>
            <p:ph type="body" idx="1"/>
          </p:nvPr>
        </p:nvSpPr>
        <p:spPr>
          <a:xfrm>
            <a:off x="519728" y="2846200"/>
            <a:ext cx="6520220" cy="6783857"/>
          </a:xfrm>
          <a:prstGeom prst="rect">
            <a:avLst/>
          </a:prstGeom>
        </p:spPr>
        <p:txBody>
          <a:bodyPr vert="horz" lIns="91440" tIns="45720" rIns="91440" bIns="45720" rtlCol="0">
            <a:normAutofit/>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Tree>
    <p:extLst>
      <p:ext uri="{BB962C8B-B14F-4D97-AF65-F5344CB8AC3E}">
        <p14:creationId xmlns:p14="http://schemas.microsoft.com/office/powerpoint/2010/main" val="3208596410"/>
      </p:ext>
    </p:extLst>
  </p:cSld>
  <p:clrMap bg1="lt1" tx1="dk1" bg2="lt2" tx2="dk2" accent1="accent1" accent2="accent2" accent3="accent3" accent4="accent4" accent5="accent5" accent6="accent6" hlink="hlink" folHlink="folHlink"/>
  <p:sldLayoutIdLst>
    <p:sldLayoutId id="2147483661" r:id="rId1"/>
    <p:sldLayoutId id="2147483674" r:id="rId2"/>
    <p:sldLayoutId id="2147483672" r:id="rId3"/>
    <p:sldLayoutId id="2147483675" r:id="rId4"/>
    <p:sldLayoutId id="2147483673" r:id="rId5"/>
    <p:sldLayoutId id="2147483662" r:id="rId6"/>
  </p:sldLayoutIdLst>
  <p:txStyles>
    <p:titleStyle>
      <a:lvl1pPr algn="l" defTabSz="755934" rtl="0" eaLnBrk="1" latinLnBrk="0" hangingPunct="1">
        <a:lnSpc>
          <a:spcPct val="90000"/>
        </a:lnSpc>
        <a:spcBef>
          <a:spcPct val="0"/>
        </a:spcBef>
        <a:buNone/>
        <a:defRPr kumimoji="1" sz="3637" kern="1200">
          <a:solidFill>
            <a:schemeClr val="tx1"/>
          </a:solidFill>
          <a:latin typeface="+mj-lt"/>
          <a:ea typeface="+mj-ea"/>
          <a:cs typeface="+mj-cs"/>
        </a:defRPr>
      </a:lvl1pPr>
    </p:titleStyle>
    <p:bodyStyle>
      <a:lvl1pPr marL="188984" indent="-188984" algn="l" defTabSz="755934" rtl="0" eaLnBrk="1" latinLnBrk="0" hangingPunct="1">
        <a:lnSpc>
          <a:spcPct val="90000"/>
        </a:lnSpc>
        <a:spcBef>
          <a:spcPts val="827"/>
        </a:spcBef>
        <a:buFont typeface="Arial" panose="020B0604020202020204" pitchFamily="34" charset="0"/>
        <a:buChar char="•"/>
        <a:defRPr kumimoji="1" sz="2315" kern="1200">
          <a:solidFill>
            <a:schemeClr val="tx1"/>
          </a:solidFill>
          <a:latin typeface="+mn-lt"/>
          <a:ea typeface="+mn-ea"/>
          <a:cs typeface="+mn-cs"/>
        </a:defRPr>
      </a:lvl1pPr>
      <a:lvl2pPr marL="566951" indent="-188984" algn="l" defTabSz="755934" rtl="0" eaLnBrk="1" latinLnBrk="0" hangingPunct="1">
        <a:lnSpc>
          <a:spcPct val="90000"/>
        </a:lnSpc>
        <a:spcBef>
          <a:spcPts val="413"/>
        </a:spcBef>
        <a:buFont typeface="Arial" panose="020B0604020202020204" pitchFamily="34" charset="0"/>
        <a:buChar char="•"/>
        <a:defRPr kumimoji="1" sz="1984" kern="1200">
          <a:solidFill>
            <a:schemeClr val="tx1"/>
          </a:solidFill>
          <a:latin typeface="+mn-lt"/>
          <a:ea typeface="+mn-ea"/>
          <a:cs typeface="+mn-cs"/>
        </a:defRPr>
      </a:lvl2pPr>
      <a:lvl3pPr marL="944918" indent="-188984" algn="l" defTabSz="755934" rtl="0" eaLnBrk="1" latinLnBrk="0" hangingPunct="1">
        <a:lnSpc>
          <a:spcPct val="90000"/>
        </a:lnSpc>
        <a:spcBef>
          <a:spcPts val="413"/>
        </a:spcBef>
        <a:buFont typeface="Arial" panose="020B0604020202020204" pitchFamily="34" charset="0"/>
        <a:buChar char="•"/>
        <a:defRPr kumimoji="1" sz="1653" kern="1200">
          <a:solidFill>
            <a:schemeClr val="tx1"/>
          </a:solidFill>
          <a:latin typeface="+mn-lt"/>
          <a:ea typeface="+mn-ea"/>
          <a:cs typeface="+mn-cs"/>
        </a:defRPr>
      </a:lvl3pPr>
      <a:lvl4pPr marL="1322885" indent="-188984" algn="l" defTabSz="755934" rtl="0" eaLnBrk="1" latinLnBrk="0" hangingPunct="1">
        <a:lnSpc>
          <a:spcPct val="90000"/>
        </a:lnSpc>
        <a:spcBef>
          <a:spcPts val="413"/>
        </a:spcBef>
        <a:buFont typeface="Arial" panose="020B0604020202020204" pitchFamily="34" charset="0"/>
        <a:buChar char="•"/>
        <a:defRPr kumimoji="1" sz="1488" kern="1200">
          <a:solidFill>
            <a:schemeClr val="tx1"/>
          </a:solidFill>
          <a:latin typeface="+mn-lt"/>
          <a:ea typeface="+mn-ea"/>
          <a:cs typeface="+mn-cs"/>
        </a:defRPr>
      </a:lvl4pPr>
      <a:lvl5pPr marL="1700853" indent="-188984" algn="l" defTabSz="755934" rtl="0" eaLnBrk="1" latinLnBrk="0" hangingPunct="1">
        <a:lnSpc>
          <a:spcPct val="90000"/>
        </a:lnSpc>
        <a:spcBef>
          <a:spcPts val="413"/>
        </a:spcBef>
        <a:buFont typeface="Arial" panose="020B0604020202020204" pitchFamily="34" charset="0"/>
        <a:buChar char="•"/>
        <a:defRPr kumimoji="1" sz="1488" kern="1200">
          <a:solidFill>
            <a:schemeClr val="tx1"/>
          </a:solidFill>
          <a:latin typeface="+mn-lt"/>
          <a:ea typeface="+mn-ea"/>
          <a:cs typeface="+mn-cs"/>
        </a:defRPr>
      </a:lvl5pPr>
      <a:lvl6pPr marL="2078820" indent="-188984" algn="l" defTabSz="755934" rtl="0" eaLnBrk="1" latinLnBrk="0" hangingPunct="1">
        <a:lnSpc>
          <a:spcPct val="90000"/>
        </a:lnSpc>
        <a:spcBef>
          <a:spcPts val="413"/>
        </a:spcBef>
        <a:buFont typeface="Arial" panose="020B0604020202020204" pitchFamily="34" charset="0"/>
        <a:buChar char="•"/>
        <a:defRPr kumimoji="1" sz="1488" kern="1200">
          <a:solidFill>
            <a:schemeClr val="tx1"/>
          </a:solidFill>
          <a:latin typeface="+mn-lt"/>
          <a:ea typeface="+mn-ea"/>
          <a:cs typeface="+mn-cs"/>
        </a:defRPr>
      </a:lvl6pPr>
      <a:lvl7pPr marL="2456787" indent="-188984" algn="l" defTabSz="755934" rtl="0" eaLnBrk="1" latinLnBrk="0" hangingPunct="1">
        <a:lnSpc>
          <a:spcPct val="90000"/>
        </a:lnSpc>
        <a:spcBef>
          <a:spcPts val="413"/>
        </a:spcBef>
        <a:buFont typeface="Arial" panose="020B0604020202020204" pitchFamily="34" charset="0"/>
        <a:buChar char="•"/>
        <a:defRPr kumimoji="1" sz="1488" kern="1200">
          <a:solidFill>
            <a:schemeClr val="tx1"/>
          </a:solidFill>
          <a:latin typeface="+mn-lt"/>
          <a:ea typeface="+mn-ea"/>
          <a:cs typeface="+mn-cs"/>
        </a:defRPr>
      </a:lvl7pPr>
      <a:lvl8pPr marL="2834754" indent="-188984" algn="l" defTabSz="755934" rtl="0" eaLnBrk="1" latinLnBrk="0" hangingPunct="1">
        <a:lnSpc>
          <a:spcPct val="90000"/>
        </a:lnSpc>
        <a:spcBef>
          <a:spcPts val="413"/>
        </a:spcBef>
        <a:buFont typeface="Arial" panose="020B0604020202020204" pitchFamily="34" charset="0"/>
        <a:buChar char="•"/>
        <a:defRPr kumimoji="1" sz="1488" kern="1200">
          <a:solidFill>
            <a:schemeClr val="tx1"/>
          </a:solidFill>
          <a:latin typeface="+mn-lt"/>
          <a:ea typeface="+mn-ea"/>
          <a:cs typeface="+mn-cs"/>
        </a:defRPr>
      </a:lvl8pPr>
      <a:lvl9pPr marL="3212722" indent="-188984" algn="l" defTabSz="755934" rtl="0" eaLnBrk="1" latinLnBrk="0" hangingPunct="1">
        <a:lnSpc>
          <a:spcPct val="90000"/>
        </a:lnSpc>
        <a:spcBef>
          <a:spcPts val="413"/>
        </a:spcBef>
        <a:buFont typeface="Arial" panose="020B0604020202020204" pitchFamily="34" charset="0"/>
        <a:buChar char="•"/>
        <a:defRPr kumimoji="1" sz="1488" kern="1200">
          <a:solidFill>
            <a:schemeClr val="tx1"/>
          </a:solidFill>
          <a:latin typeface="+mn-lt"/>
          <a:ea typeface="+mn-ea"/>
          <a:cs typeface="+mn-cs"/>
        </a:defRPr>
      </a:lvl9pPr>
    </p:bodyStyle>
    <p:otherStyle>
      <a:defPPr>
        <a:defRPr lang="en-US"/>
      </a:defPPr>
      <a:lvl1pPr marL="0" algn="l" defTabSz="755934" rtl="0" eaLnBrk="1" latinLnBrk="0" hangingPunct="1">
        <a:defRPr kumimoji="1" sz="1488" kern="1200">
          <a:solidFill>
            <a:schemeClr val="tx1"/>
          </a:solidFill>
          <a:latin typeface="+mn-lt"/>
          <a:ea typeface="+mn-ea"/>
          <a:cs typeface="+mn-cs"/>
        </a:defRPr>
      </a:lvl1pPr>
      <a:lvl2pPr marL="377967" algn="l" defTabSz="755934" rtl="0" eaLnBrk="1" latinLnBrk="0" hangingPunct="1">
        <a:defRPr kumimoji="1" sz="1488" kern="1200">
          <a:solidFill>
            <a:schemeClr val="tx1"/>
          </a:solidFill>
          <a:latin typeface="+mn-lt"/>
          <a:ea typeface="+mn-ea"/>
          <a:cs typeface="+mn-cs"/>
        </a:defRPr>
      </a:lvl2pPr>
      <a:lvl3pPr marL="755934" algn="l" defTabSz="755934" rtl="0" eaLnBrk="1" latinLnBrk="0" hangingPunct="1">
        <a:defRPr kumimoji="1" sz="1488" kern="1200">
          <a:solidFill>
            <a:schemeClr val="tx1"/>
          </a:solidFill>
          <a:latin typeface="+mn-lt"/>
          <a:ea typeface="+mn-ea"/>
          <a:cs typeface="+mn-cs"/>
        </a:defRPr>
      </a:lvl3pPr>
      <a:lvl4pPr marL="1133902" algn="l" defTabSz="755934" rtl="0" eaLnBrk="1" latinLnBrk="0" hangingPunct="1">
        <a:defRPr kumimoji="1" sz="1488" kern="1200">
          <a:solidFill>
            <a:schemeClr val="tx1"/>
          </a:solidFill>
          <a:latin typeface="+mn-lt"/>
          <a:ea typeface="+mn-ea"/>
          <a:cs typeface="+mn-cs"/>
        </a:defRPr>
      </a:lvl4pPr>
      <a:lvl5pPr marL="1511869" algn="l" defTabSz="755934" rtl="0" eaLnBrk="1" latinLnBrk="0" hangingPunct="1">
        <a:defRPr kumimoji="1" sz="1488" kern="1200">
          <a:solidFill>
            <a:schemeClr val="tx1"/>
          </a:solidFill>
          <a:latin typeface="+mn-lt"/>
          <a:ea typeface="+mn-ea"/>
          <a:cs typeface="+mn-cs"/>
        </a:defRPr>
      </a:lvl5pPr>
      <a:lvl6pPr marL="1889836" algn="l" defTabSz="755934" rtl="0" eaLnBrk="1" latinLnBrk="0" hangingPunct="1">
        <a:defRPr kumimoji="1" sz="1488" kern="1200">
          <a:solidFill>
            <a:schemeClr val="tx1"/>
          </a:solidFill>
          <a:latin typeface="+mn-lt"/>
          <a:ea typeface="+mn-ea"/>
          <a:cs typeface="+mn-cs"/>
        </a:defRPr>
      </a:lvl6pPr>
      <a:lvl7pPr marL="2267803" algn="l" defTabSz="755934" rtl="0" eaLnBrk="1" latinLnBrk="0" hangingPunct="1">
        <a:defRPr kumimoji="1" sz="1488" kern="1200">
          <a:solidFill>
            <a:schemeClr val="tx1"/>
          </a:solidFill>
          <a:latin typeface="+mn-lt"/>
          <a:ea typeface="+mn-ea"/>
          <a:cs typeface="+mn-cs"/>
        </a:defRPr>
      </a:lvl7pPr>
      <a:lvl8pPr marL="2645771" algn="l" defTabSz="755934" rtl="0" eaLnBrk="1" latinLnBrk="0" hangingPunct="1">
        <a:defRPr kumimoji="1" sz="1488" kern="1200">
          <a:solidFill>
            <a:schemeClr val="tx1"/>
          </a:solidFill>
          <a:latin typeface="+mn-lt"/>
          <a:ea typeface="+mn-ea"/>
          <a:cs typeface="+mn-cs"/>
        </a:defRPr>
      </a:lvl8pPr>
      <a:lvl9pPr marL="3023738" algn="l" defTabSz="755934" rtl="0" eaLnBrk="1" latinLnBrk="0" hangingPunct="1">
        <a:defRPr kumimoji="1" sz="1488"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7.tmp"/><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6.xml"/><Relationship Id="rId5" Type="http://schemas.openxmlformats.org/officeDocument/2006/relationships/image" Target="../media/image7.tmp"/><Relationship Id="rId4" Type="http://schemas.openxmlformats.org/officeDocument/2006/relationships/image" Target="../media/image10.tm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正方形/長方形 3">
            <a:extLst>
              <a:ext uri="{FF2B5EF4-FFF2-40B4-BE49-F238E27FC236}">
                <a16:creationId xmlns:a16="http://schemas.microsoft.com/office/drawing/2014/main" id="{F008FCE6-A15D-4CBD-9EC3-4C1EDC85DBC3}"/>
              </a:ext>
            </a:extLst>
          </p:cNvPr>
          <p:cNvSpPr/>
          <p:nvPr/>
        </p:nvSpPr>
        <p:spPr>
          <a:xfrm>
            <a:off x="165816" y="1878472"/>
            <a:ext cx="7178675" cy="384721"/>
          </a:xfrm>
          <a:prstGeom prst="rect">
            <a:avLst/>
          </a:prstGeom>
        </p:spPr>
        <p:txBody>
          <a:bodyPr wrap="square">
            <a:spAutoFit/>
          </a:bodyPr>
          <a:lstStyle/>
          <a:p>
            <a:r>
              <a:rPr kumimoji="1" lang="en-US" altLang="ja-JP" sz="1900" b="1" dirty="0">
                <a:ln w="3175">
                  <a:noFill/>
                </a:ln>
                <a:solidFill>
                  <a:schemeClr val="bg1"/>
                </a:solidFill>
                <a:effectLst>
                  <a:glow rad="63500">
                    <a:srgbClr val="7D1C46">
                      <a:alpha val="60000"/>
                    </a:srgbClr>
                  </a:glow>
                </a:effectLst>
                <a:latin typeface="Meiryo UI" panose="020B0604030504040204" pitchFamily="50" charset="-128"/>
                <a:ea typeface="Meiryo UI" panose="020B0604030504040204" pitchFamily="50" charset="-128"/>
              </a:rPr>
              <a:t>MCI</a:t>
            </a:r>
            <a:r>
              <a:rPr kumimoji="1" lang="ja-JP" altLang="en-US" sz="1900" b="1" dirty="0">
                <a:ln w="3175">
                  <a:noFill/>
                </a:ln>
                <a:solidFill>
                  <a:schemeClr val="bg1"/>
                </a:solidFill>
                <a:effectLst>
                  <a:glow rad="63500">
                    <a:srgbClr val="7D1C46">
                      <a:alpha val="60000"/>
                    </a:srgbClr>
                  </a:glow>
                </a:effectLst>
                <a:latin typeface="Meiryo UI" panose="020B0604030504040204" pitchFamily="50" charset="-128"/>
                <a:ea typeface="Meiryo UI" panose="020B0604030504040204" pitchFamily="50" charset="-128"/>
              </a:rPr>
              <a:t>診療連携の現状について</a:t>
            </a:r>
          </a:p>
        </p:txBody>
      </p:sp>
      <p:grpSp>
        <p:nvGrpSpPr>
          <p:cNvPr id="83" name="グループ化 82">
            <a:extLst>
              <a:ext uri="{FF2B5EF4-FFF2-40B4-BE49-F238E27FC236}">
                <a16:creationId xmlns:a16="http://schemas.microsoft.com/office/drawing/2014/main" id="{D8195D2C-8650-4054-B975-B8C6C19FAC3E}"/>
              </a:ext>
            </a:extLst>
          </p:cNvPr>
          <p:cNvGrpSpPr/>
          <p:nvPr/>
        </p:nvGrpSpPr>
        <p:grpSpPr>
          <a:xfrm>
            <a:off x="381000" y="2324645"/>
            <a:ext cx="4641850" cy="924104"/>
            <a:chOff x="1387786" y="6201679"/>
            <a:chExt cx="4641850" cy="924104"/>
          </a:xfrm>
        </p:grpSpPr>
        <p:sp>
          <p:nvSpPr>
            <p:cNvPr id="84" name="正方形/長方形 83">
              <a:extLst>
                <a:ext uri="{FF2B5EF4-FFF2-40B4-BE49-F238E27FC236}">
                  <a16:creationId xmlns:a16="http://schemas.microsoft.com/office/drawing/2014/main" id="{8599C7D0-4AC8-436D-85C3-DE7A23BCC1FF}"/>
                </a:ext>
              </a:extLst>
            </p:cNvPr>
            <p:cNvSpPr/>
            <p:nvPr/>
          </p:nvSpPr>
          <p:spPr>
            <a:xfrm>
              <a:off x="2006540" y="6569903"/>
              <a:ext cx="4023096" cy="338554"/>
            </a:xfrm>
            <a:prstGeom prst="rect">
              <a:avLst/>
            </a:prstGeom>
            <a:effectLst>
              <a:glow>
                <a:schemeClr val="accent1">
                  <a:alpha val="40000"/>
                </a:schemeClr>
              </a:glow>
            </a:effectLst>
          </p:spPr>
          <p:txBody>
            <a:bodyPr wrap="none" lIns="0" tIns="0" rIns="0" bIns="0" anchor="ctr">
              <a:noAutofit/>
            </a:bodyPr>
            <a:lstStyle/>
            <a:p>
              <a:r>
                <a:rPr kumimoji="1" lang="ja-JP" altLang="en-US" sz="1200" b="1" dirty="0">
                  <a:ln w="3175">
                    <a:noFill/>
                  </a:ln>
                  <a:solidFill>
                    <a:schemeClr val="bg1"/>
                  </a:solidFill>
                  <a:latin typeface="Meiryo UI" panose="020B0604030504040204" pitchFamily="50" charset="-128"/>
                  <a:ea typeface="Meiryo UI" panose="020B0604030504040204" pitchFamily="50" charset="-128"/>
                </a:rPr>
                <a:t>八戸市立市民病院　脳神経外科　部長</a:t>
              </a:r>
              <a:endParaRPr kumimoji="1" lang="en-US" altLang="zh-CN" sz="1200" b="1" dirty="0">
                <a:ln w="3175">
                  <a:noFill/>
                </a:ln>
                <a:solidFill>
                  <a:schemeClr val="bg1"/>
                </a:solidFill>
                <a:effectLst/>
                <a:latin typeface="Meiryo UI" panose="020B0604030504040204" pitchFamily="50" charset="-128"/>
                <a:ea typeface="Meiryo UI" panose="020B0604030504040204" pitchFamily="50" charset="-128"/>
              </a:endParaRPr>
            </a:p>
          </p:txBody>
        </p:sp>
        <p:sp>
          <p:nvSpPr>
            <p:cNvPr id="85" name="正方形/長方形 84">
              <a:extLst>
                <a:ext uri="{FF2B5EF4-FFF2-40B4-BE49-F238E27FC236}">
                  <a16:creationId xmlns:a16="http://schemas.microsoft.com/office/drawing/2014/main" id="{266CDC48-6DD7-4A0D-9D06-45FCB633EF39}"/>
                </a:ext>
              </a:extLst>
            </p:cNvPr>
            <p:cNvSpPr/>
            <p:nvPr/>
          </p:nvSpPr>
          <p:spPr>
            <a:xfrm>
              <a:off x="2011511" y="6221531"/>
              <a:ext cx="1839746" cy="441686"/>
            </a:xfrm>
            <a:prstGeom prst="rect">
              <a:avLst/>
            </a:prstGeom>
            <a:effectLst>
              <a:glow>
                <a:schemeClr val="accent1">
                  <a:alpha val="40000"/>
                </a:schemeClr>
              </a:glow>
            </a:effectLst>
          </p:spPr>
          <p:txBody>
            <a:bodyPr wrap="none" lIns="0" tIns="0" rIns="0" bIns="0" anchor="ctr">
              <a:noAutofit/>
            </a:bodyPr>
            <a:lstStyle/>
            <a:p>
              <a:r>
                <a:rPr kumimoji="1" lang="ja-JP" altLang="en-US" sz="2800" b="1" dirty="0">
                  <a:ln w="3175">
                    <a:noFill/>
                  </a:ln>
                  <a:solidFill>
                    <a:schemeClr val="bg1"/>
                  </a:solidFill>
                  <a:latin typeface="Meiryo UI" panose="020B0604030504040204" pitchFamily="50" charset="-128"/>
                  <a:ea typeface="Meiryo UI" panose="020B0604030504040204" pitchFamily="50" charset="-128"/>
                </a:rPr>
                <a:t>鈴木　一郎</a:t>
              </a:r>
              <a:endParaRPr kumimoji="1" lang="ja-JP" altLang="en-US" sz="2800" b="1" dirty="0">
                <a:ln w="3175">
                  <a:noFill/>
                </a:ln>
                <a:solidFill>
                  <a:schemeClr val="bg1"/>
                </a:solidFill>
                <a:effectLst/>
                <a:latin typeface="Meiryo UI" panose="020B0604030504040204" pitchFamily="50" charset="-128"/>
                <a:ea typeface="Meiryo UI" panose="020B0604030504040204" pitchFamily="50" charset="-128"/>
              </a:endParaRPr>
            </a:p>
          </p:txBody>
        </p:sp>
        <p:sp>
          <p:nvSpPr>
            <p:cNvPr id="86" name="正方形/長方形 85">
              <a:extLst>
                <a:ext uri="{FF2B5EF4-FFF2-40B4-BE49-F238E27FC236}">
                  <a16:creationId xmlns:a16="http://schemas.microsoft.com/office/drawing/2014/main" id="{CEE70D88-AC9D-4B26-8ECE-88B47C1F6FAD}"/>
                </a:ext>
              </a:extLst>
            </p:cNvPr>
            <p:cNvSpPr/>
            <p:nvPr/>
          </p:nvSpPr>
          <p:spPr>
            <a:xfrm>
              <a:off x="4071456" y="6346911"/>
              <a:ext cx="646331" cy="278960"/>
            </a:xfrm>
            <a:prstGeom prst="rect">
              <a:avLst/>
            </a:prstGeom>
            <a:effectLst>
              <a:glow>
                <a:schemeClr val="accent1">
                  <a:alpha val="0"/>
                </a:schemeClr>
              </a:glow>
            </a:effectLst>
          </p:spPr>
          <p:txBody>
            <a:bodyPr wrap="none" lIns="0" tIns="0" rIns="0" bIns="0" anchor="ctr">
              <a:noAutofit/>
            </a:bodyPr>
            <a:lstStyle/>
            <a:p>
              <a:r>
                <a:rPr kumimoji="1" lang="ja-JP" altLang="en-US" b="1" dirty="0">
                  <a:ln w="3175">
                    <a:noFill/>
                  </a:ln>
                  <a:solidFill>
                    <a:schemeClr val="bg1"/>
                  </a:solidFill>
                  <a:effectLst/>
                  <a:latin typeface="Meiryo UI" panose="020B0604030504040204" pitchFamily="50" charset="-128"/>
                  <a:ea typeface="Meiryo UI" panose="020B0604030504040204" pitchFamily="50" charset="-128"/>
                </a:rPr>
                <a:t>先生</a:t>
              </a:r>
              <a:endParaRPr kumimoji="1" lang="en-US" altLang="ja-JP" b="1" dirty="0">
                <a:ln w="3175">
                  <a:noFill/>
                </a:ln>
                <a:solidFill>
                  <a:schemeClr val="bg1"/>
                </a:solidFill>
                <a:effectLst/>
                <a:latin typeface="Meiryo UI" panose="020B0604030504040204" pitchFamily="50" charset="-128"/>
                <a:ea typeface="Meiryo UI" panose="020B0604030504040204" pitchFamily="50" charset="-128"/>
              </a:endParaRPr>
            </a:p>
          </p:txBody>
        </p:sp>
        <p:sp>
          <p:nvSpPr>
            <p:cNvPr id="87" name="四角形: 角を丸くする 86">
              <a:extLst>
                <a:ext uri="{FF2B5EF4-FFF2-40B4-BE49-F238E27FC236}">
                  <a16:creationId xmlns:a16="http://schemas.microsoft.com/office/drawing/2014/main" id="{6C5EF40F-FA5E-4781-AFD4-13A317F13E61}"/>
                </a:ext>
              </a:extLst>
            </p:cNvPr>
            <p:cNvSpPr/>
            <p:nvPr/>
          </p:nvSpPr>
          <p:spPr>
            <a:xfrm>
              <a:off x="1387786" y="6222665"/>
              <a:ext cx="356588" cy="225856"/>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noAutofit/>
            </a:bodyPr>
            <a:lstStyle/>
            <a:p>
              <a:pPr algn="r"/>
              <a:r>
                <a:rPr kumimoji="1" lang="ja-JP" altLang="en-US" sz="1050" b="1" dirty="0">
                  <a:solidFill>
                    <a:schemeClr val="bg1"/>
                  </a:solidFill>
                  <a:effectLst/>
                  <a:latin typeface="Meiryo UI" panose="020B0604030504040204" pitchFamily="50" charset="-128"/>
                  <a:ea typeface="Meiryo UI" panose="020B0604030504040204" pitchFamily="50" charset="-128"/>
                </a:rPr>
                <a:t>座 長</a:t>
              </a:r>
            </a:p>
          </p:txBody>
        </p:sp>
        <p:sp>
          <p:nvSpPr>
            <p:cNvPr id="88" name="正方形/長方形 87">
              <a:extLst>
                <a:ext uri="{FF2B5EF4-FFF2-40B4-BE49-F238E27FC236}">
                  <a16:creationId xmlns:a16="http://schemas.microsoft.com/office/drawing/2014/main" id="{3D3171D6-5DE1-42C2-A0B9-4A947187ED66}"/>
                </a:ext>
              </a:extLst>
            </p:cNvPr>
            <p:cNvSpPr/>
            <p:nvPr/>
          </p:nvSpPr>
          <p:spPr>
            <a:xfrm>
              <a:off x="1848182" y="6201679"/>
              <a:ext cx="63479" cy="924104"/>
            </a:xfrm>
            <a:prstGeom prst="rect">
              <a:avLst/>
            </a:prstGeom>
            <a:solidFill>
              <a:srgbClr val="7D1C4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noAutofit/>
            </a:bodyPr>
            <a:lstStyle/>
            <a:p>
              <a:endParaRPr kumimoji="1" lang="ja-JP" altLang="en-US" sz="1600">
                <a:solidFill>
                  <a:schemeClr val="bg1"/>
                </a:solidFill>
                <a:effectLst/>
              </a:endParaRPr>
            </a:p>
          </p:txBody>
        </p:sp>
      </p:grpSp>
      <p:grpSp>
        <p:nvGrpSpPr>
          <p:cNvPr id="89" name="グループ化 88">
            <a:extLst>
              <a:ext uri="{FF2B5EF4-FFF2-40B4-BE49-F238E27FC236}">
                <a16:creationId xmlns:a16="http://schemas.microsoft.com/office/drawing/2014/main" id="{0421A57C-EC3E-4EB9-BB15-EE7FB4FDA4D0}"/>
              </a:ext>
            </a:extLst>
          </p:cNvPr>
          <p:cNvGrpSpPr/>
          <p:nvPr/>
        </p:nvGrpSpPr>
        <p:grpSpPr>
          <a:xfrm>
            <a:off x="381000" y="2804655"/>
            <a:ext cx="4641850" cy="965431"/>
            <a:chOff x="1387786" y="6040907"/>
            <a:chExt cx="4641850" cy="965431"/>
          </a:xfrm>
        </p:grpSpPr>
        <p:sp>
          <p:nvSpPr>
            <p:cNvPr id="90" name="正方形/長方形 89">
              <a:extLst>
                <a:ext uri="{FF2B5EF4-FFF2-40B4-BE49-F238E27FC236}">
                  <a16:creationId xmlns:a16="http://schemas.microsoft.com/office/drawing/2014/main" id="{BFE31CC2-46CF-4108-B545-010334B918F5}"/>
                </a:ext>
              </a:extLst>
            </p:cNvPr>
            <p:cNvSpPr/>
            <p:nvPr/>
          </p:nvSpPr>
          <p:spPr>
            <a:xfrm>
              <a:off x="2006540" y="6667784"/>
              <a:ext cx="4023096" cy="338554"/>
            </a:xfrm>
            <a:prstGeom prst="rect">
              <a:avLst/>
            </a:prstGeom>
            <a:effectLst>
              <a:glow>
                <a:schemeClr val="accent1">
                  <a:alpha val="40000"/>
                </a:schemeClr>
              </a:glow>
            </a:effectLst>
          </p:spPr>
          <p:txBody>
            <a:bodyPr wrap="none" lIns="0" tIns="0" rIns="0" bIns="0" anchor="ctr">
              <a:noAutofit/>
            </a:bodyPr>
            <a:lstStyle/>
            <a:p>
              <a:r>
                <a:rPr kumimoji="1" lang="ja-JP" altLang="en-US" sz="1200" b="1" dirty="0">
                  <a:ln w="3175">
                    <a:noFill/>
                  </a:ln>
                  <a:solidFill>
                    <a:schemeClr val="bg1"/>
                  </a:solidFill>
                  <a:effectLst/>
                  <a:latin typeface="Meiryo UI" panose="020B0604030504040204" pitchFamily="50" charset="-128"/>
                  <a:ea typeface="Meiryo UI" panose="020B0604030504040204" pitchFamily="50" charset="-128"/>
                </a:rPr>
                <a:t>青南病院　看護師</a:t>
              </a:r>
              <a:endParaRPr kumimoji="1" lang="zh-CN" altLang="en-US" sz="1200" b="1" dirty="0">
                <a:ln w="3175">
                  <a:noFill/>
                </a:ln>
                <a:solidFill>
                  <a:schemeClr val="bg1"/>
                </a:solidFill>
                <a:effectLst/>
                <a:latin typeface="Meiryo UI" panose="020B0604030504040204" pitchFamily="50" charset="-128"/>
                <a:ea typeface="Meiryo UI" panose="020B0604030504040204" pitchFamily="50" charset="-128"/>
              </a:endParaRPr>
            </a:p>
          </p:txBody>
        </p:sp>
        <p:sp>
          <p:nvSpPr>
            <p:cNvPr id="91" name="正方形/長方形 90">
              <a:extLst>
                <a:ext uri="{FF2B5EF4-FFF2-40B4-BE49-F238E27FC236}">
                  <a16:creationId xmlns:a16="http://schemas.microsoft.com/office/drawing/2014/main" id="{D84A1EC4-B4F6-4617-89F8-8AE745B3619F}"/>
                </a:ext>
              </a:extLst>
            </p:cNvPr>
            <p:cNvSpPr/>
            <p:nvPr/>
          </p:nvSpPr>
          <p:spPr>
            <a:xfrm>
              <a:off x="2011511" y="6246931"/>
              <a:ext cx="1868650" cy="441686"/>
            </a:xfrm>
            <a:prstGeom prst="rect">
              <a:avLst/>
            </a:prstGeom>
            <a:effectLst>
              <a:glow>
                <a:schemeClr val="accent1">
                  <a:alpha val="40000"/>
                </a:schemeClr>
              </a:glow>
            </a:effectLst>
          </p:spPr>
          <p:txBody>
            <a:bodyPr wrap="none" lIns="0" tIns="0" rIns="0" bIns="0" anchor="ctr">
              <a:noAutofit/>
            </a:bodyPr>
            <a:lstStyle/>
            <a:p>
              <a:r>
                <a:rPr kumimoji="1" lang="ja-JP" altLang="en-US" sz="2800" b="1" dirty="0">
                  <a:ln w="3175">
                    <a:noFill/>
                  </a:ln>
                  <a:solidFill>
                    <a:schemeClr val="bg1"/>
                  </a:solidFill>
                  <a:latin typeface="Meiryo UI" panose="020B0604030504040204" pitchFamily="50" charset="-128"/>
                  <a:ea typeface="Meiryo UI" panose="020B0604030504040204" pitchFamily="50" charset="-128"/>
                </a:rPr>
                <a:t>沼舘　しおり</a:t>
              </a:r>
              <a:r>
                <a:rPr kumimoji="1" lang="ja-JP" altLang="en-US" sz="2800" b="1" dirty="0">
                  <a:ln w="3175">
                    <a:noFill/>
                  </a:ln>
                  <a:solidFill>
                    <a:schemeClr val="bg1"/>
                  </a:solidFill>
                  <a:effectLst/>
                  <a:latin typeface="Meiryo UI" panose="020B0604030504040204" pitchFamily="50" charset="-128"/>
                  <a:ea typeface="Meiryo UI" panose="020B0604030504040204" pitchFamily="50" charset="-128"/>
                </a:rPr>
                <a:t> </a:t>
              </a:r>
            </a:p>
          </p:txBody>
        </p:sp>
        <p:sp>
          <p:nvSpPr>
            <p:cNvPr id="92" name="正方形/長方形 91">
              <a:extLst>
                <a:ext uri="{FF2B5EF4-FFF2-40B4-BE49-F238E27FC236}">
                  <a16:creationId xmlns:a16="http://schemas.microsoft.com/office/drawing/2014/main" id="{CF5A955B-CB43-4B92-90C6-0C7892F45BEF}"/>
                </a:ext>
              </a:extLst>
            </p:cNvPr>
            <p:cNvSpPr/>
            <p:nvPr/>
          </p:nvSpPr>
          <p:spPr>
            <a:xfrm>
              <a:off x="4071456" y="6426164"/>
              <a:ext cx="646331" cy="278960"/>
            </a:xfrm>
            <a:prstGeom prst="rect">
              <a:avLst/>
            </a:prstGeom>
            <a:effectLst>
              <a:glow>
                <a:schemeClr val="accent1">
                  <a:alpha val="0"/>
                </a:schemeClr>
              </a:glow>
            </a:effectLst>
          </p:spPr>
          <p:txBody>
            <a:bodyPr wrap="none" lIns="0" tIns="0" rIns="0" bIns="0" anchor="ctr">
              <a:noAutofit/>
            </a:bodyPr>
            <a:lstStyle/>
            <a:p>
              <a:r>
                <a:rPr kumimoji="1" lang="ja-JP" altLang="en-US" b="1" dirty="0">
                  <a:ln w="3175">
                    <a:noFill/>
                  </a:ln>
                  <a:solidFill>
                    <a:schemeClr val="bg1"/>
                  </a:solidFill>
                  <a:effectLst/>
                  <a:latin typeface="Meiryo UI" panose="020B0604030504040204" pitchFamily="50" charset="-128"/>
                  <a:ea typeface="Meiryo UI" panose="020B0604030504040204" pitchFamily="50" charset="-128"/>
                </a:rPr>
                <a:t>先生</a:t>
              </a:r>
              <a:endParaRPr kumimoji="1" lang="en-US" altLang="ja-JP" b="1" dirty="0">
                <a:ln w="3175">
                  <a:noFill/>
                </a:ln>
                <a:solidFill>
                  <a:schemeClr val="bg1"/>
                </a:solidFill>
                <a:effectLst/>
                <a:latin typeface="Meiryo UI" panose="020B0604030504040204" pitchFamily="50" charset="-128"/>
                <a:ea typeface="Meiryo UI" panose="020B0604030504040204" pitchFamily="50" charset="-128"/>
              </a:endParaRPr>
            </a:p>
          </p:txBody>
        </p:sp>
        <p:sp>
          <p:nvSpPr>
            <p:cNvPr id="93" name="四角形: 角を丸くする 92">
              <a:extLst>
                <a:ext uri="{FF2B5EF4-FFF2-40B4-BE49-F238E27FC236}">
                  <a16:creationId xmlns:a16="http://schemas.microsoft.com/office/drawing/2014/main" id="{60EC6A91-609C-423C-AB4E-0B2B2FFE3070}"/>
                </a:ext>
              </a:extLst>
            </p:cNvPr>
            <p:cNvSpPr/>
            <p:nvPr/>
          </p:nvSpPr>
          <p:spPr>
            <a:xfrm>
              <a:off x="1387786" y="6222665"/>
              <a:ext cx="356588" cy="225856"/>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noAutofit/>
            </a:bodyPr>
            <a:lstStyle/>
            <a:p>
              <a:pPr algn="r"/>
              <a:r>
                <a:rPr kumimoji="1" lang="ja-JP" altLang="en-US" sz="1050" b="1" dirty="0">
                  <a:solidFill>
                    <a:schemeClr val="bg1"/>
                  </a:solidFill>
                  <a:effectLst/>
                  <a:latin typeface="Meiryo UI" panose="020B0604030504040204" pitchFamily="50" charset="-128"/>
                  <a:ea typeface="Meiryo UI" panose="020B0604030504040204" pitchFamily="50" charset="-128"/>
                </a:rPr>
                <a:t>演 者</a:t>
              </a:r>
            </a:p>
          </p:txBody>
        </p:sp>
        <p:sp>
          <p:nvSpPr>
            <p:cNvPr id="94" name="正方形/長方形 93">
              <a:extLst>
                <a:ext uri="{FF2B5EF4-FFF2-40B4-BE49-F238E27FC236}">
                  <a16:creationId xmlns:a16="http://schemas.microsoft.com/office/drawing/2014/main" id="{C3435C52-09AA-4488-AA36-35D47C39F00D}"/>
                </a:ext>
              </a:extLst>
            </p:cNvPr>
            <p:cNvSpPr/>
            <p:nvPr/>
          </p:nvSpPr>
          <p:spPr>
            <a:xfrm>
              <a:off x="1848182" y="6040907"/>
              <a:ext cx="63479" cy="924104"/>
            </a:xfrm>
            <a:prstGeom prst="rect">
              <a:avLst/>
            </a:prstGeom>
            <a:solidFill>
              <a:srgbClr val="7D1C4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noAutofit/>
            </a:bodyPr>
            <a:lstStyle/>
            <a:p>
              <a:endParaRPr kumimoji="1" lang="ja-JP" altLang="en-US" sz="1600">
                <a:solidFill>
                  <a:schemeClr val="bg1"/>
                </a:solidFill>
                <a:effectLst/>
              </a:endParaRPr>
            </a:p>
          </p:txBody>
        </p:sp>
      </p:grpSp>
      <p:cxnSp>
        <p:nvCxnSpPr>
          <p:cNvPr id="107" name="直線矢印コネクタ 106">
            <a:extLst>
              <a:ext uri="{FF2B5EF4-FFF2-40B4-BE49-F238E27FC236}">
                <a16:creationId xmlns:a16="http://schemas.microsoft.com/office/drawing/2014/main" id="{6A82D378-CCEA-45A5-9E6F-D7B6AE19D051}"/>
              </a:ext>
            </a:extLst>
          </p:cNvPr>
          <p:cNvCxnSpPr>
            <a:cxnSpLocks/>
          </p:cNvCxnSpPr>
          <p:nvPr/>
        </p:nvCxnSpPr>
        <p:spPr>
          <a:xfrm>
            <a:off x="446727" y="1348967"/>
            <a:ext cx="5130584" cy="0"/>
          </a:xfrm>
          <a:prstGeom prst="straightConnector1">
            <a:avLst/>
          </a:prstGeom>
          <a:ln>
            <a:solidFill>
              <a:schemeClr val="bg1"/>
            </a:solidFill>
            <a:tailEnd type="none"/>
          </a:ln>
        </p:spPr>
        <p:style>
          <a:lnRef idx="1">
            <a:schemeClr val="accent1"/>
          </a:lnRef>
          <a:fillRef idx="0">
            <a:schemeClr val="accent1"/>
          </a:fillRef>
          <a:effectRef idx="0">
            <a:schemeClr val="accent1"/>
          </a:effectRef>
          <a:fontRef idx="minor">
            <a:schemeClr val="tx1"/>
          </a:fontRef>
        </p:style>
      </p:cxnSp>
      <p:sp>
        <p:nvSpPr>
          <p:cNvPr id="31" name="テキスト ボックス 30">
            <a:extLst>
              <a:ext uri="{FF2B5EF4-FFF2-40B4-BE49-F238E27FC236}">
                <a16:creationId xmlns:a16="http://schemas.microsoft.com/office/drawing/2014/main" id="{57B09B7F-B8DC-4E90-9835-8D81D549AC1E}"/>
              </a:ext>
            </a:extLst>
          </p:cNvPr>
          <p:cNvSpPr txBox="1"/>
          <p:nvPr/>
        </p:nvSpPr>
        <p:spPr>
          <a:xfrm>
            <a:off x="1026572" y="8310349"/>
            <a:ext cx="6598829" cy="677108"/>
          </a:xfrm>
          <a:prstGeom prst="rect">
            <a:avLst/>
          </a:prstGeom>
          <a:noFill/>
          <a:ln>
            <a:noFill/>
          </a:ln>
        </p:spPr>
        <p:txBody>
          <a:bodyPr wrap="square" lIns="0" tIns="0" rIns="0" bIns="0" rtlCol="0" anchor="ctr">
            <a:spAutoFit/>
          </a:bodyPr>
          <a:lstStyle/>
          <a:p>
            <a:r>
              <a:rPr kumimoji="1" lang="ja-JP" altLang="en-US" sz="2400" b="1" dirty="0">
                <a:ln w="3175">
                  <a:noFill/>
                </a:ln>
                <a:latin typeface="Meiryo UI" panose="020B0604030504040204" pitchFamily="50" charset="-128"/>
                <a:ea typeface="Meiryo UI" panose="020B0604030504040204" pitchFamily="50" charset="-128"/>
              </a:rPr>
              <a:t>八戸プラザホテル　</a:t>
            </a:r>
            <a:r>
              <a:rPr kumimoji="1" lang="en-US" altLang="ja-JP" sz="2400" b="1" dirty="0">
                <a:ln w="3175">
                  <a:noFill/>
                </a:ln>
                <a:latin typeface="Meiryo UI" panose="020B0604030504040204" pitchFamily="50" charset="-128"/>
                <a:ea typeface="Meiryo UI" panose="020B0604030504040204" pitchFamily="50" charset="-128"/>
              </a:rPr>
              <a:t>2</a:t>
            </a:r>
            <a:r>
              <a:rPr kumimoji="1" lang="ja-JP" altLang="en-US" sz="2400" b="1" dirty="0">
                <a:ln w="3175">
                  <a:noFill/>
                </a:ln>
                <a:latin typeface="Meiryo UI" panose="020B0604030504040204" pitchFamily="50" charset="-128"/>
                <a:ea typeface="Meiryo UI" panose="020B0604030504040204" pitchFamily="50" charset="-128"/>
              </a:rPr>
              <a:t>階　桜の間</a:t>
            </a:r>
            <a:endParaRPr kumimoji="1" lang="en-US" altLang="ja-JP" sz="2400" b="1" dirty="0">
              <a:ln w="3175">
                <a:noFill/>
              </a:ln>
              <a:latin typeface="Meiryo UI" panose="020B0604030504040204" pitchFamily="50" charset="-128"/>
              <a:ea typeface="Meiryo UI" panose="020B0604030504040204" pitchFamily="50" charset="-128"/>
            </a:endParaRPr>
          </a:p>
          <a:p>
            <a:r>
              <a:rPr kumimoji="1" lang="ja-JP" altLang="en-US" sz="2000" b="1" dirty="0">
                <a:ln w="3175">
                  <a:noFill/>
                </a:ln>
                <a:latin typeface="Meiryo UI" panose="020B0604030504040204" pitchFamily="50" charset="-128"/>
                <a:ea typeface="Meiryo UI" panose="020B0604030504040204" pitchFamily="50" charset="-128"/>
              </a:rPr>
              <a:t>講演会終了後に情報交換会をご用意しております　</a:t>
            </a:r>
            <a:endParaRPr kumimoji="1" lang="ja-JP" altLang="en-US" sz="2000" b="1" dirty="0">
              <a:ln w="3175">
                <a:noFill/>
              </a:ln>
              <a:effectLst/>
              <a:latin typeface="Meiryo UI" panose="020B0604030504040204" pitchFamily="50" charset="-128"/>
              <a:ea typeface="Meiryo UI" panose="020B0604030504040204" pitchFamily="50" charset="-128"/>
            </a:endParaRPr>
          </a:p>
        </p:txBody>
      </p:sp>
      <p:sp>
        <p:nvSpPr>
          <p:cNvPr id="32" name="テキスト ボックス 31">
            <a:extLst>
              <a:ext uri="{FF2B5EF4-FFF2-40B4-BE49-F238E27FC236}">
                <a16:creationId xmlns:a16="http://schemas.microsoft.com/office/drawing/2014/main" id="{1AC5C73A-B3CB-47D3-9062-4B5EDE2BDD0E}"/>
              </a:ext>
            </a:extLst>
          </p:cNvPr>
          <p:cNvSpPr txBox="1"/>
          <p:nvPr/>
        </p:nvSpPr>
        <p:spPr>
          <a:xfrm>
            <a:off x="446726" y="7877576"/>
            <a:ext cx="401458" cy="276999"/>
          </a:xfrm>
          <a:prstGeom prst="rect">
            <a:avLst/>
          </a:prstGeom>
          <a:noFill/>
          <a:ln>
            <a:noFill/>
          </a:ln>
        </p:spPr>
        <p:txBody>
          <a:bodyPr wrap="square" lIns="0" tIns="0" rIns="0" bIns="0" anchor="ctr">
            <a:noAutofit/>
          </a:bodyPr>
          <a:lstStyle/>
          <a:p>
            <a:r>
              <a:rPr kumimoji="1" lang="ja-JP" altLang="en-US" sz="1200" b="1" dirty="0">
                <a:latin typeface="Meiryo UI" panose="020B0604030504040204" pitchFamily="50" charset="-128"/>
                <a:ea typeface="Meiryo UI" panose="020B0604030504040204" pitchFamily="50" charset="-128"/>
              </a:rPr>
              <a:t>日時</a:t>
            </a:r>
            <a:endParaRPr lang="ja-JP" altLang="en-US" sz="1200" b="1" dirty="0">
              <a:latin typeface="Meiryo UI" panose="020B0604030504040204" pitchFamily="50" charset="-128"/>
              <a:ea typeface="Meiryo UI" panose="020B0604030504040204" pitchFamily="50" charset="-128"/>
            </a:endParaRPr>
          </a:p>
        </p:txBody>
      </p:sp>
      <p:sp>
        <p:nvSpPr>
          <p:cNvPr id="34" name="テキスト ボックス 33">
            <a:extLst>
              <a:ext uri="{FF2B5EF4-FFF2-40B4-BE49-F238E27FC236}">
                <a16:creationId xmlns:a16="http://schemas.microsoft.com/office/drawing/2014/main" id="{E8A9C9E0-A228-4606-A88C-7EBEDC8ACF0F}"/>
              </a:ext>
            </a:extLst>
          </p:cNvPr>
          <p:cNvSpPr txBox="1"/>
          <p:nvPr/>
        </p:nvSpPr>
        <p:spPr>
          <a:xfrm>
            <a:off x="999754" y="7713375"/>
            <a:ext cx="3348607" cy="615553"/>
          </a:xfrm>
          <a:prstGeom prst="rect">
            <a:avLst/>
          </a:prstGeom>
          <a:noFill/>
          <a:effectLst/>
        </p:spPr>
        <p:txBody>
          <a:bodyPr wrap="square" lIns="0" tIns="0" rIns="0" bIns="0" rtlCol="0" anchor="ctr">
            <a:spAutoFit/>
          </a:bodyPr>
          <a:lstStyle/>
          <a:p>
            <a:r>
              <a:rPr kumimoji="1" lang="en-US" altLang="ja-JP" sz="2800" b="1" dirty="0">
                <a:latin typeface="Bahnschrift" panose="020B0502040204020203" pitchFamily="34" charset="0"/>
                <a:ea typeface="Meiryo UI" panose="020B0604030504040204" pitchFamily="50" charset="-128"/>
              </a:rPr>
              <a:t>2026</a:t>
            </a:r>
            <a:r>
              <a:rPr kumimoji="1" lang="ja-JP" altLang="en-US" sz="2400" b="1" dirty="0">
                <a:latin typeface="Meiryo UI" panose="020B0604030504040204" pitchFamily="50" charset="-128"/>
                <a:ea typeface="Meiryo UI" panose="020B0604030504040204" pitchFamily="50" charset="-128"/>
              </a:rPr>
              <a:t>年 </a:t>
            </a:r>
            <a:r>
              <a:rPr kumimoji="1" lang="en-US" altLang="ja-JP" sz="4000" b="1" dirty="0">
                <a:solidFill>
                  <a:srgbClr val="7D1C46"/>
                </a:solidFill>
                <a:latin typeface="Bahnschrift" panose="020B0502040204020203" pitchFamily="34" charset="0"/>
                <a:ea typeface="Meiryo UI" panose="020B0604030504040204" pitchFamily="50" charset="-128"/>
              </a:rPr>
              <a:t>5</a:t>
            </a:r>
            <a:r>
              <a:rPr kumimoji="1" lang="ja-JP" altLang="en-US" sz="2400" b="1" dirty="0">
                <a:latin typeface="Meiryo UI" panose="020B0604030504040204" pitchFamily="50" charset="-128"/>
                <a:ea typeface="Meiryo UI" panose="020B0604030504040204" pitchFamily="50" charset="-128"/>
              </a:rPr>
              <a:t>月 </a:t>
            </a:r>
            <a:r>
              <a:rPr kumimoji="1" lang="en-US" altLang="ja-JP" sz="4000" b="1" dirty="0">
                <a:solidFill>
                  <a:srgbClr val="7D1C46"/>
                </a:solidFill>
                <a:latin typeface="Bahnschrift" panose="020B0502040204020203" pitchFamily="34" charset="0"/>
                <a:ea typeface="Meiryo UI" panose="020B0604030504040204" pitchFamily="50" charset="-128"/>
              </a:rPr>
              <a:t>27</a:t>
            </a:r>
            <a:r>
              <a:rPr kumimoji="1" lang="ja-JP" altLang="en-US" sz="2400" b="1" dirty="0">
                <a:latin typeface="Meiryo UI" panose="020B0604030504040204" pitchFamily="50" charset="-128"/>
                <a:ea typeface="Meiryo UI" panose="020B0604030504040204" pitchFamily="50" charset="-128"/>
              </a:rPr>
              <a:t>日</a:t>
            </a:r>
            <a:endParaRPr kumimoji="1" lang="en-US" altLang="ja-JP" sz="2400" b="1" dirty="0">
              <a:latin typeface="Meiryo UI" panose="020B0604030504040204" pitchFamily="50" charset="-128"/>
              <a:ea typeface="Meiryo UI" panose="020B0604030504040204" pitchFamily="50" charset="-128"/>
            </a:endParaRPr>
          </a:p>
        </p:txBody>
      </p:sp>
      <p:sp>
        <p:nvSpPr>
          <p:cNvPr id="35" name="テキスト ボックス 34">
            <a:extLst>
              <a:ext uri="{FF2B5EF4-FFF2-40B4-BE49-F238E27FC236}">
                <a16:creationId xmlns:a16="http://schemas.microsoft.com/office/drawing/2014/main" id="{3243CD6A-6446-4505-B19B-51314C835F7A}"/>
              </a:ext>
            </a:extLst>
          </p:cNvPr>
          <p:cNvSpPr txBox="1"/>
          <p:nvPr/>
        </p:nvSpPr>
        <p:spPr>
          <a:xfrm>
            <a:off x="446726" y="8427279"/>
            <a:ext cx="367924" cy="276999"/>
          </a:xfrm>
          <a:prstGeom prst="rect">
            <a:avLst/>
          </a:prstGeom>
          <a:noFill/>
          <a:ln>
            <a:noFill/>
          </a:ln>
        </p:spPr>
        <p:txBody>
          <a:bodyPr wrap="square" lIns="0" tIns="0" rIns="0" bIns="0" anchor="ctr">
            <a:noAutofit/>
          </a:bodyPr>
          <a:lstStyle/>
          <a:p>
            <a:r>
              <a:rPr kumimoji="1" lang="ja-JP" altLang="en-US" sz="1200" b="1" dirty="0">
                <a:latin typeface="Meiryo UI" panose="020B0604030504040204" pitchFamily="50" charset="-128"/>
                <a:ea typeface="Meiryo UI" panose="020B0604030504040204" pitchFamily="50" charset="-128"/>
              </a:rPr>
              <a:t>会場</a:t>
            </a:r>
            <a:endParaRPr lang="ja-JP" altLang="en-US" sz="1200" b="1" dirty="0">
              <a:latin typeface="Meiryo UI" panose="020B0604030504040204" pitchFamily="50" charset="-128"/>
              <a:ea typeface="Meiryo UI" panose="020B0604030504040204" pitchFamily="50" charset="-128"/>
            </a:endParaRPr>
          </a:p>
        </p:txBody>
      </p:sp>
      <p:sp>
        <p:nvSpPr>
          <p:cNvPr id="41" name="テキスト ボックス 40">
            <a:extLst>
              <a:ext uri="{FF2B5EF4-FFF2-40B4-BE49-F238E27FC236}">
                <a16:creationId xmlns:a16="http://schemas.microsoft.com/office/drawing/2014/main" id="{EF47E094-6486-4679-8221-3E1990F29823}"/>
              </a:ext>
            </a:extLst>
          </p:cNvPr>
          <p:cNvSpPr txBox="1"/>
          <p:nvPr/>
        </p:nvSpPr>
        <p:spPr>
          <a:xfrm>
            <a:off x="4165209" y="7831307"/>
            <a:ext cx="2195355" cy="430887"/>
          </a:xfrm>
          <a:prstGeom prst="rect">
            <a:avLst/>
          </a:prstGeom>
          <a:noFill/>
          <a:effectLst/>
        </p:spPr>
        <p:txBody>
          <a:bodyPr wrap="square" lIns="0" tIns="0" rIns="0" bIns="0" rtlCol="0" anchor="ctr">
            <a:spAutoFit/>
          </a:bodyPr>
          <a:lstStyle/>
          <a:p>
            <a:r>
              <a:rPr kumimoji="1" lang="en-US" altLang="ja-JP" sz="2800" b="1" dirty="0">
                <a:latin typeface="Bahnschrift" panose="020B0502040204020203" pitchFamily="34" charset="0"/>
                <a:ea typeface="Meiryo UI" panose="020B0604030504040204" pitchFamily="50" charset="-128"/>
              </a:rPr>
              <a:t>19:00-20:10</a:t>
            </a:r>
          </a:p>
        </p:txBody>
      </p:sp>
      <p:sp>
        <p:nvSpPr>
          <p:cNvPr id="42" name="正方形/長方形 41">
            <a:extLst>
              <a:ext uri="{FF2B5EF4-FFF2-40B4-BE49-F238E27FC236}">
                <a16:creationId xmlns:a16="http://schemas.microsoft.com/office/drawing/2014/main" id="{A0011B32-0890-41DB-9A9D-000D49CC5AE9}"/>
              </a:ext>
            </a:extLst>
          </p:cNvPr>
          <p:cNvSpPr/>
          <p:nvPr/>
        </p:nvSpPr>
        <p:spPr>
          <a:xfrm>
            <a:off x="3685171" y="7863519"/>
            <a:ext cx="366464" cy="366464"/>
          </a:xfrm>
          <a:prstGeom prst="rect">
            <a:avLst/>
          </a:prstGeom>
          <a:solidFill>
            <a:srgbClr val="7D1C46"/>
          </a:solidFill>
          <a:ln>
            <a:noFill/>
          </a:ln>
        </p:spPr>
        <p:style>
          <a:lnRef idx="1">
            <a:schemeClr val="accent4"/>
          </a:lnRef>
          <a:fillRef idx="3">
            <a:schemeClr val="accent4"/>
          </a:fillRef>
          <a:effectRef idx="2">
            <a:schemeClr val="accent4"/>
          </a:effectRef>
          <a:fontRef idx="minor">
            <a:schemeClr val="lt1"/>
          </a:fontRef>
        </p:style>
        <p:txBody>
          <a:bodyPr wrap="none" lIns="0" tIns="0" rIns="0" bIns="18000" rtlCol="0" anchor="ctr"/>
          <a:lstStyle/>
          <a:p>
            <a:pPr algn="ctr"/>
            <a:r>
              <a:rPr kumimoji="1" lang="ja-JP" altLang="en-US" b="1" dirty="0">
                <a:latin typeface="Meiryo UI" panose="020B0604030504040204" pitchFamily="50" charset="-128"/>
                <a:ea typeface="Meiryo UI" panose="020B0604030504040204" pitchFamily="50" charset="-128"/>
              </a:rPr>
              <a:t>水</a:t>
            </a:r>
            <a:endParaRPr kumimoji="1" lang="en-US" altLang="ja-JP" b="1" dirty="0">
              <a:latin typeface="Meiryo UI" panose="020B0604030504040204" pitchFamily="50" charset="-128"/>
              <a:ea typeface="Meiryo UI" panose="020B0604030504040204" pitchFamily="50" charset="-128"/>
            </a:endParaRPr>
          </a:p>
        </p:txBody>
      </p:sp>
      <p:sp>
        <p:nvSpPr>
          <p:cNvPr id="43" name="正方形/長方形 42">
            <a:extLst>
              <a:ext uri="{FF2B5EF4-FFF2-40B4-BE49-F238E27FC236}">
                <a16:creationId xmlns:a16="http://schemas.microsoft.com/office/drawing/2014/main" id="{44446A37-1745-4864-808E-C16BA32BD27A}"/>
              </a:ext>
            </a:extLst>
          </p:cNvPr>
          <p:cNvSpPr/>
          <p:nvPr/>
        </p:nvSpPr>
        <p:spPr>
          <a:xfrm>
            <a:off x="839297" y="7852459"/>
            <a:ext cx="59537" cy="1185575"/>
          </a:xfrm>
          <a:prstGeom prst="rect">
            <a:avLst/>
          </a:prstGeom>
          <a:solidFill>
            <a:srgbClr val="CACFD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noAutofit/>
          </a:bodyPr>
          <a:lstStyle/>
          <a:p>
            <a:endParaRPr kumimoji="1" lang="ja-JP" altLang="en-US">
              <a:solidFill>
                <a:schemeClr val="bg1"/>
              </a:solidFill>
              <a:effectLst>
                <a:glow rad="241300">
                  <a:srgbClr val="070E24">
                    <a:alpha val="60000"/>
                  </a:srgbClr>
                </a:glow>
              </a:effectLst>
              <a:latin typeface="Meiryo UI" panose="020B0604030504040204" pitchFamily="50" charset="-128"/>
              <a:ea typeface="Meiryo UI" panose="020B0604030504040204" pitchFamily="50" charset="-128"/>
            </a:endParaRPr>
          </a:p>
        </p:txBody>
      </p:sp>
      <p:sp>
        <p:nvSpPr>
          <p:cNvPr id="37" name="テキスト ボックス 36">
            <a:extLst>
              <a:ext uri="{FF2B5EF4-FFF2-40B4-BE49-F238E27FC236}">
                <a16:creationId xmlns:a16="http://schemas.microsoft.com/office/drawing/2014/main" id="{E75DF5B1-3DBC-4CC0-A9BC-BE34FC68D9DB}"/>
              </a:ext>
            </a:extLst>
          </p:cNvPr>
          <p:cNvSpPr txBox="1"/>
          <p:nvPr/>
        </p:nvSpPr>
        <p:spPr>
          <a:xfrm>
            <a:off x="446727" y="298835"/>
            <a:ext cx="4936911" cy="307777"/>
          </a:xfrm>
          <a:prstGeom prst="rect">
            <a:avLst/>
          </a:prstGeom>
          <a:noFill/>
        </p:spPr>
        <p:txBody>
          <a:bodyPr wrap="square" lIns="0" tIns="0" rIns="0" bIns="0">
            <a:spAutoFit/>
          </a:bodyPr>
          <a:lstStyle/>
          <a:p>
            <a:r>
              <a:rPr kumimoji="1" lang="en-US" altLang="ja-JP" sz="2000" b="1" i="1" dirty="0">
                <a:ln w="3175">
                  <a:noFill/>
                </a:ln>
                <a:solidFill>
                  <a:schemeClr val="bg1"/>
                </a:solidFill>
                <a:effectLst>
                  <a:glow rad="254000">
                    <a:srgbClr val="060F27">
                      <a:alpha val="61000"/>
                    </a:srgbClr>
                  </a:glow>
                </a:effectLst>
                <a:latin typeface="Franklin Gothic Medium" panose="020B0603020102020204" pitchFamily="34" charset="0"/>
                <a:ea typeface="Meiryo UI" panose="020B0604030504040204" pitchFamily="50" charset="-128"/>
              </a:rPr>
              <a:t>Dementia Live Seminar</a:t>
            </a:r>
          </a:p>
        </p:txBody>
      </p:sp>
      <p:sp>
        <p:nvSpPr>
          <p:cNvPr id="48" name="テキスト ボックス 47">
            <a:extLst>
              <a:ext uri="{FF2B5EF4-FFF2-40B4-BE49-F238E27FC236}">
                <a16:creationId xmlns:a16="http://schemas.microsoft.com/office/drawing/2014/main" id="{D43CF979-7D62-4C22-952F-0A3269E5D799}"/>
              </a:ext>
            </a:extLst>
          </p:cNvPr>
          <p:cNvSpPr txBox="1"/>
          <p:nvPr/>
        </p:nvSpPr>
        <p:spPr>
          <a:xfrm>
            <a:off x="446726" y="676481"/>
            <a:ext cx="5479351" cy="615553"/>
          </a:xfrm>
          <a:prstGeom prst="rect">
            <a:avLst/>
          </a:prstGeom>
          <a:noFill/>
        </p:spPr>
        <p:txBody>
          <a:bodyPr wrap="square" lIns="0" tIns="0" rIns="0" bIns="0">
            <a:spAutoFit/>
          </a:bodyPr>
          <a:lstStyle/>
          <a:p>
            <a:r>
              <a:rPr kumimoji="1" lang="ja-JP" altLang="en-US" sz="4000" b="1" dirty="0">
                <a:ln w="3175">
                  <a:noFill/>
                </a:ln>
                <a:solidFill>
                  <a:schemeClr val="bg1"/>
                </a:solidFill>
                <a:effectLst>
                  <a:glow rad="254000">
                    <a:srgbClr val="060F27">
                      <a:alpha val="61000"/>
                    </a:srgbClr>
                  </a:glow>
                </a:effectLst>
                <a:latin typeface="Franklin Gothic Medium" panose="020B0603020102020204" pitchFamily="34" charset="0"/>
                <a:ea typeface="Meiryo UI" panose="020B0604030504040204" pitchFamily="50" charset="-128"/>
              </a:rPr>
              <a:t>八戸　</a:t>
            </a:r>
            <a:r>
              <a:rPr kumimoji="1" lang="en-US" altLang="ja-JP" sz="4000" b="1" dirty="0">
                <a:ln w="3175">
                  <a:noFill/>
                </a:ln>
                <a:solidFill>
                  <a:schemeClr val="bg1"/>
                </a:solidFill>
                <a:effectLst>
                  <a:glow rad="254000">
                    <a:srgbClr val="060F27">
                      <a:alpha val="61000"/>
                    </a:srgbClr>
                  </a:glow>
                </a:effectLst>
                <a:latin typeface="Franklin Gothic Medium" panose="020B0603020102020204" pitchFamily="34" charset="0"/>
                <a:ea typeface="Meiryo UI" panose="020B0604030504040204" pitchFamily="50" charset="-128"/>
              </a:rPr>
              <a:t>LEQEMBI  Seminar</a:t>
            </a:r>
          </a:p>
        </p:txBody>
      </p:sp>
      <p:sp>
        <p:nvSpPr>
          <p:cNvPr id="52" name="テキスト ボックス 51">
            <a:extLst>
              <a:ext uri="{FF2B5EF4-FFF2-40B4-BE49-F238E27FC236}">
                <a16:creationId xmlns:a16="http://schemas.microsoft.com/office/drawing/2014/main" id="{85B6DE95-905C-4AD5-8B25-E1A7B4FEFBA1}"/>
              </a:ext>
            </a:extLst>
          </p:cNvPr>
          <p:cNvSpPr txBox="1"/>
          <p:nvPr/>
        </p:nvSpPr>
        <p:spPr>
          <a:xfrm>
            <a:off x="304603" y="9105184"/>
            <a:ext cx="6944248" cy="660844"/>
          </a:xfrm>
          <a:prstGeom prst="rect">
            <a:avLst/>
          </a:prstGeom>
          <a:solidFill>
            <a:schemeClr val="accent2">
              <a:lumMod val="20000"/>
              <a:lumOff val="80000"/>
            </a:schemeClr>
          </a:solidFill>
        </p:spPr>
        <p:txBody>
          <a:bodyPr wrap="square">
            <a:spAutoFit/>
          </a:bodyPr>
          <a:lstStyle/>
          <a:p>
            <a:pPr rtl="0"/>
            <a:endParaRPr lang="ja-JP" altLang="en-US" sz="1050" dirty="0">
              <a:effectLst/>
              <a:latin typeface="Meiryo UI" panose="020B0604030504040204" pitchFamily="50" charset="-128"/>
              <a:ea typeface="Meiryo UI" panose="020B0604030504040204" pitchFamily="50" charset="-128"/>
            </a:endParaRPr>
          </a:p>
        </p:txBody>
      </p:sp>
      <p:sp>
        <p:nvSpPr>
          <p:cNvPr id="2" name="正方形/長方形 1">
            <a:extLst>
              <a:ext uri="{FF2B5EF4-FFF2-40B4-BE49-F238E27FC236}">
                <a16:creationId xmlns:a16="http://schemas.microsoft.com/office/drawing/2014/main" id="{060C181F-DDE0-4914-8BA9-E257103864DF}"/>
              </a:ext>
            </a:extLst>
          </p:cNvPr>
          <p:cNvSpPr/>
          <p:nvPr/>
        </p:nvSpPr>
        <p:spPr>
          <a:xfrm>
            <a:off x="381000" y="1370951"/>
            <a:ext cx="7178675" cy="461665"/>
          </a:xfrm>
          <a:prstGeom prst="rect">
            <a:avLst/>
          </a:prstGeom>
        </p:spPr>
        <p:txBody>
          <a:bodyPr wrap="square">
            <a:spAutoFit/>
          </a:bodyPr>
          <a:lstStyle/>
          <a:p>
            <a:r>
              <a:rPr kumimoji="1" lang="ja-JP" altLang="en-US" sz="2400" b="1" dirty="0">
                <a:ln w="3175">
                  <a:noFill/>
                </a:ln>
                <a:solidFill>
                  <a:schemeClr val="bg1"/>
                </a:solidFill>
                <a:effectLst>
                  <a:glow rad="63500">
                    <a:srgbClr val="7D1C46">
                      <a:alpha val="60000"/>
                    </a:srgbClr>
                  </a:glow>
                </a:effectLst>
                <a:latin typeface="Meiryo UI" panose="020B0604030504040204" pitchFamily="50" charset="-128"/>
                <a:ea typeface="Meiryo UI" panose="020B0604030504040204" pitchFamily="50" charset="-128"/>
              </a:rPr>
              <a:t>基調講演　</a:t>
            </a:r>
            <a:r>
              <a:rPr kumimoji="1" lang="en-US" altLang="ja-JP" sz="2400" b="1" dirty="0">
                <a:ln w="3175">
                  <a:noFill/>
                </a:ln>
                <a:solidFill>
                  <a:schemeClr val="bg1"/>
                </a:solidFill>
                <a:effectLst>
                  <a:glow rad="63500">
                    <a:srgbClr val="7D1C46">
                      <a:alpha val="60000"/>
                    </a:srgbClr>
                  </a:glow>
                </a:effectLst>
                <a:latin typeface="Meiryo UI" panose="020B0604030504040204" pitchFamily="50" charset="-128"/>
                <a:ea typeface="Meiryo UI" panose="020B0604030504040204" pitchFamily="50" charset="-128"/>
              </a:rPr>
              <a:t>19:00</a:t>
            </a:r>
            <a:r>
              <a:rPr kumimoji="1" lang="ja-JP" altLang="en-US" sz="2400" b="1" dirty="0">
                <a:ln w="3175">
                  <a:noFill/>
                </a:ln>
                <a:solidFill>
                  <a:schemeClr val="bg1"/>
                </a:solidFill>
                <a:effectLst>
                  <a:glow rad="63500">
                    <a:srgbClr val="7D1C46">
                      <a:alpha val="60000"/>
                    </a:srgbClr>
                  </a:glow>
                </a:effectLst>
                <a:latin typeface="Meiryo UI" panose="020B0604030504040204" pitchFamily="50" charset="-128"/>
                <a:ea typeface="Meiryo UI" panose="020B0604030504040204" pitchFamily="50" charset="-128"/>
              </a:rPr>
              <a:t>～</a:t>
            </a:r>
            <a:r>
              <a:rPr kumimoji="1" lang="en-US" altLang="ja-JP" sz="2400" b="1" dirty="0">
                <a:ln w="3175">
                  <a:noFill/>
                </a:ln>
                <a:solidFill>
                  <a:schemeClr val="bg1"/>
                </a:solidFill>
                <a:effectLst>
                  <a:glow rad="63500">
                    <a:srgbClr val="7D1C46">
                      <a:alpha val="60000"/>
                    </a:srgbClr>
                  </a:glow>
                </a:effectLst>
                <a:latin typeface="Meiryo UI" panose="020B0604030504040204" pitchFamily="50" charset="-128"/>
                <a:ea typeface="Meiryo UI" panose="020B0604030504040204" pitchFamily="50" charset="-128"/>
              </a:rPr>
              <a:t>19:20</a:t>
            </a:r>
            <a:r>
              <a:rPr kumimoji="1" lang="ja-JP" altLang="en-US" sz="2400" b="1" dirty="0">
                <a:ln w="3175">
                  <a:noFill/>
                </a:ln>
                <a:solidFill>
                  <a:schemeClr val="bg1"/>
                </a:solidFill>
                <a:effectLst>
                  <a:glow rad="63500">
                    <a:srgbClr val="7D1C46">
                      <a:alpha val="60000"/>
                    </a:srgbClr>
                  </a:glow>
                </a:effectLst>
                <a:latin typeface="Meiryo UI" panose="020B0604030504040204" pitchFamily="50" charset="-128"/>
                <a:ea typeface="Meiryo UI" panose="020B0604030504040204" pitchFamily="50" charset="-128"/>
              </a:rPr>
              <a:t>　</a:t>
            </a:r>
          </a:p>
        </p:txBody>
      </p:sp>
      <p:sp>
        <p:nvSpPr>
          <p:cNvPr id="3" name="正方形/長方形 2">
            <a:extLst>
              <a:ext uri="{FF2B5EF4-FFF2-40B4-BE49-F238E27FC236}">
                <a16:creationId xmlns:a16="http://schemas.microsoft.com/office/drawing/2014/main" id="{1E55CA1C-B0E7-7C25-4293-C0F418E7D990}"/>
              </a:ext>
            </a:extLst>
          </p:cNvPr>
          <p:cNvSpPr/>
          <p:nvPr/>
        </p:nvSpPr>
        <p:spPr>
          <a:xfrm>
            <a:off x="77467" y="4225060"/>
            <a:ext cx="8175484" cy="384721"/>
          </a:xfrm>
          <a:prstGeom prst="rect">
            <a:avLst/>
          </a:prstGeom>
        </p:spPr>
        <p:txBody>
          <a:bodyPr wrap="square">
            <a:spAutoFit/>
          </a:bodyPr>
          <a:lstStyle/>
          <a:p>
            <a:r>
              <a:rPr kumimoji="1" lang="en-US" altLang="ja-JP" sz="1900" b="1" dirty="0">
                <a:ln w="3175">
                  <a:noFill/>
                </a:ln>
                <a:solidFill>
                  <a:schemeClr val="bg1"/>
                </a:solidFill>
                <a:effectLst>
                  <a:glow rad="63500">
                    <a:srgbClr val="7D1C46">
                      <a:alpha val="60000"/>
                    </a:srgbClr>
                  </a:glow>
                </a:effectLst>
                <a:latin typeface="Meiryo UI" panose="020B0604030504040204" pitchFamily="50" charset="-128"/>
                <a:ea typeface="Meiryo UI" panose="020B0604030504040204" pitchFamily="50" charset="-128"/>
              </a:rPr>
              <a:t>MCI</a:t>
            </a:r>
            <a:r>
              <a:rPr kumimoji="1" lang="ja-JP" altLang="en-US" sz="1900" b="1" dirty="0">
                <a:ln w="3175">
                  <a:noFill/>
                </a:ln>
                <a:solidFill>
                  <a:schemeClr val="bg1"/>
                </a:solidFill>
                <a:effectLst>
                  <a:glow rad="63500">
                    <a:srgbClr val="7D1C46">
                      <a:alpha val="60000"/>
                    </a:srgbClr>
                  </a:glow>
                </a:effectLst>
                <a:latin typeface="Meiryo UI" panose="020B0604030504040204" pitchFamily="50" charset="-128"/>
                <a:ea typeface="Meiryo UI" panose="020B0604030504040204" pitchFamily="50" charset="-128"/>
              </a:rPr>
              <a:t>診療と抗アミロイド</a:t>
            </a:r>
            <a:r>
              <a:rPr kumimoji="1" lang="en-US" altLang="ja-JP" sz="1900" b="1" dirty="0">
                <a:ln w="3175">
                  <a:noFill/>
                </a:ln>
                <a:solidFill>
                  <a:schemeClr val="bg1"/>
                </a:solidFill>
                <a:effectLst>
                  <a:glow rad="63500">
                    <a:srgbClr val="7D1C46">
                      <a:alpha val="60000"/>
                    </a:srgbClr>
                  </a:glow>
                </a:effectLst>
                <a:latin typeface="Meiryo UI" panose="020B0604030504040204" pitchFamily="50" charset="-128"/>
                <a:ea typeface="Meiryo UI" panose="020B0604030504040204" pitchFamily="50" charset="-128"/>
              </a:rPr>
              <a:t>β</a:t>
            </a:r>
            <a:r>
              <a:rPr kumimoji="1" lang="ja-JP" altLang="en-US" sz="1900" b="1" dirty="0">
                <a:ln w="3175">
                  <a:noFill/>
                </a:ln>
                <a:solidFill>
                  <a:schemeClr val="bg1"/>
                </a:solidFill>
                <a:effectLst>
                  <a:glow rad="63500">
                    <a:srgbClr val="7D1C46">
                      <a:alpha val="60000"/>
                    </a:srgbClr>
                  </a:glow>
                </a:effectLst>
                <a:latin typeface="Meiryo UI" panose="020B0604030504040204" pitchFamily="50" charset="-128"/>
                <a:ea typeface="Meiryo UI" panose="020B0604030504040204" pitchFamily="50" charset="-128"/>
              </a:rPr>
              <a:t>抗体薬治療～これからの診療科連携に向けて～</a:t>
            </a:r>
          </a:p>
        </p:txBody>
      </p:sp>
      <p:grpSp>
        <p:nvGrpSpPr>
          <p:cNvPr id="5" name="グループ化 4">
            <a:extLst>
              <a:ext uri="{FF2B5EF4-FFF2-40B4-BE49-F238E27FC236}">
                <a16:creationId xmlns:a16="http://schemas.microsoft.com/office/drawing/2014/main" id="{1BC99B49-84EA-6E98-0F09-0FCFA0ED0F1F}"/>
              </a:ext>
            </a:extLst>
          </p:cNvPr>
          <p:cNvGrpSpPr/>
          <p:nvPr/>
        </p:nvGrpSpPr>
        <p:grpSpPr>
          <a:xfrm>
            <a:off x="386438" y="4728286"/>
            <a:ext cx="4641850" cy="924104"/>
            <a:chOff x="1387786" y="6201679"/>
            <a:chExt cx="4641850" cy="924104"/>
          </a:xfrm>
        </p:grpSpPr>
        <p:sp>
          <p:nvSpPr>
            <p:cNvPr id="6" name="正方形/長方形 5">
              <a:extLst>
                <a:ext uri="{FF2B5EF4-FFF2-40B4-BE49-F238E27FC236}">
                  <a16:creationId xmlns:a16="http://schemas.microsoft.com/office/drawing/2014/main" id="{271648E2-3972-64AF-AB7D-74840DF1E6C5}"/>
                </a:ext>
              </a:extLst>
            </p:cNvPr>
            <p:cNvSpPr/>
            <p:nvPr/>
          </p:nvSpPr>
          <p:spPr>
            <a:xfrm>
              <a:off x="2006540" y="6569903"/>
              <a:ext cx="4023096" cy="338554"/>
            </a:xfrm>
            <a:prstGeom prst="rect">
              <a:avLst/>
            </a:prstGeom>
            <a:effectLst>
              <a:glow>
                <a:schemeClr val="accent1">
                  <a:alpha val="40000"/>
                </a:schemeClr>
              </a:glow>
            </a:effectLst>
          </p:spPr>
          <p:txBody>
            <a:bodyPr wrap="none" lIns="0" tIns="0" rIns="0" bIns="0" anchor="ctr">
              <a:noAutofit/>
            </a:bodyPr>
            <a:lstStyle/>
            <a:p>
              <a:r>
                <a:rPr kumimoji="1" lang="ja-JP" altLang="en-US" sz="1200" b="1" dirty="0">
                  <a:ln w="3175">
                    <a:noFill/>
                  </a:ln>
                  <a:solidFill>
                    <a:schemeClr val="bg1"/>
                  </a:solidFill>
                  <a:latin typeface="Meiryo UI" panose="020B0604030504040204" pitchFamily="50" charset="-128"/>
                  <a:ea typeface="Meiryo UI" panose="020B0604030504040204" pitchFamily="50" charset="-128"/>
                </a:rPr>
                <a:t>八戸市立市民病院　脳神経内科　部長</a:t>
              </a:r>
              <a:endParaRPr kumimoji="1" lang="en-US" altLang="zh-CN" sz="1200" b="1" dirty="0">
                <a:ln w="3175">
                  <a:noFill/>
                </a:ln>
                <a:solidFill>
                  <a:schemeClr val="bg1"/>
                </a:solidFill>
                <a:effectLst/>
                <a:latin typeface="Meiryo UI" panose="020B0604030504040204" pitchFamily="50" charset="-128"/>
                <a:ea typeface="Meiryo UI" panose="020B0604030504040204" pitchFamily="50" charset="-128"/>
              </a:endParaRPr>
            </a:p>
          </p:txBody>
        </p:sp>
        <p:sp>
          <p:nvSpPr>
            <p:cNvPr id="7" name="正方形/長方形 6">
              <a:extLst>
                <a:ext uri="{FF2B5EF4-FFF2-40B4-BE49-F238E27FC236}">
                  <a16:creationId xmlns:a16="http://schemas.microsoft.com/office/drawing/2014/main" id="{E4DF4ECD-AA85-878C-2956-4712F41F6A83}"/>
                </a:ext>
              </a:extLst>
            </p:cNvPr>
            <p:cNvSpPr/>
            <p:nvPr/>
          </p:nvSpPr>
          <p:spPr>
            <a:xfrm>
              <a:off x="2011511" y="6221531"/>
              <a:ext cx="1839746" cy="441686"/>
            </a:xfrm>
            <a:prstGeom prst="rect">
              <a:avLst/>
            </a:prstGeom>
            <a:effectLst>
              <a:glow>
                <a:schemeClr val="accent1">
                  <a:alpha val="40000"/>
                </a:schemeClr>
              </a:glow>
            </a:effectLst>
          </p:spPr>
          <p:txBody>
            <a:bodyPr wrap="none" lIns="0" tIns="0" rIns="0" bIns="0" anchor="ctr">
              <a:noAutofit/>
            </a:bodyPr>
            <a:lstStyle/>
            <a:p>
              <a:r>
                <a:rPr kumimoji="1" lang="ja-JP" altLang="en-US" sz="2800" b="1" dirty="0">
                  <a:ln w="3175">
                    <a:noFill/>
                  </a:ln>
                  <a:solidFill>
                    <a:schemeClr val="bg1"/>
                  </a:solidFill>
                  <a:effectLst/>
                  <a:latin typeface="Meiryo UI" panose="020B0604030504040204" pitchFamily="50" charset="-128"/>
                  <a:ea typeface="Meiryo UI" panose="020B0604030504040204" pitchFamily="50" charset="-128"/>
                </a:rPr>
                <a:t>田野崎　真人</a:t>
              </a:r>
            </a:p>
          </p:txBody>
        </p:sp>
        <p:sp>
          <p:nvSpPr>
            <p:cNvPr id="8" name="正方形/長方形 7">
              <a:extLst>
                <a:ext uri="{FF2B5EF4-FFF2-40B4-BE49-F238E27FC236}">
                  <a16:creationId xmlns:a16="http://schemas.microsoft.com/office/drawing/2014/main" id="{8CB08C1B-5610-DFEE-EA3E-F47F613ED739}"/>
                </a:ext>
              </a:extLst>
            </p:cNvPr>
            <p:cNvSpPr/>
            <p:nvPr/>
          </p:nvSpPr>
          <p:spPr>
            <a:xfrm>
              <a:off x="4071456" y="6346911"/>
              <a:ext cx="646331" cy="278960"/>
            </a:xfrm>
            <a:prstGeom prst="rect">
              <a:avLst/>
            </a:prstGeom>
            <a:effectLst>
              <a:glow>
                <a:schemeClr val="accent1">
                  <a:alpha val="0"/>
                </a:schemeClr>
              </a:glow>
            </a:effectLst>
          </p:spPr>
          <p:txBody>
            <a:bodyPr wrap="none" lIns="0" tIns="0" rIns="0" bIns="0" anchor="ctr">
              <a:noAutofit/>
            </a:bodyPr>
            <a:lstStyle/>
            <a:p>
              <a:r>
                <a:rPr kumimoji="1" lang="ja-JP" altLang="en-US" b="1" dirty="0">
                  <a:ln w="3175">
                    <a:noFill/>
                  </a:ln>
                  <a:solidFill>
                    <a:schemeClr val="bg1"/>
                  </a:solidFill>
                  <a:effectLst/>
                  <a:latin typeface="Meiryo UI" panose="020B0604030504040204" pitchFamily="50" charset="-128"/>
                  <a:ea typeface="Meiryo UI" panose="020B0604030504040204" pitchFamily="50" charset="-128"/>
                </a:rPr>
                <a:t>先生</a:t>
              </a:r>
              <a:endParaRPr kumimoji="1" lang="en-US" altLang="ja-JP" b="1" dirty="0">
                <a:ln w="3175">
                  <a:noFill/>
                </a:ln>
                <a:solidFill>
                  <a:schemeClr val="bg1"/>
                </a:solidFill>
                <a:effectLst/>
                <a:latin typeface="Meiryo UI" panose="020B0604030504040204" pitchFamily="50" charset="-128"/>
                <a:ea typeface="Meiryo UI" panose="020B0604030504040204" pitchFamily="50" charset="-128"/>
              </a:endParaRPr>
            </a:p>
          </p:txBody>
        </p:sp>
        <p:sp>
          <p:nvSpPr>
            <p:cNvPr id="9" name="四角形: 角を丸くする 8">
              <a:extLst>
                <a:ext uri="{FF2B5EF4-FFF2-40B4-BE49-F238E27FC236}">
                  <a16:creationId xmlns:a16="http://schemas.microsoft.com/office/drawing/2014/main" id="{AE9EE16B-88DC-97F1-A689-F963C1DDB9DE}"/>
                </a:ext>
              </a:extLst>
            </p:cNvPr>
            <p:cNvSpPr/>
            <p:nvPr/>
          </p:nvSpPr>
          <p:spPr>
            <a:xfrm>
              <a:off x="1387786" y="6222665"/>
              <a:ext cx="356588" cy="225856"/>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noAutofit/>
            </a:bodyPr>
            <a:lstStyle/>
            <a:p>
              <a:pPr algn="r"/>
              <a:r>
                <a:rPr kumimoji="1" lang="ja-JP" altLang="en-US" sz="1050" b="1" dirty="0">
                  <a:solidFill>
                    <a:schemeClr val="bg1"/>
                  </a:solidFill>
                  <a:effectLst/>
                  <a:latin typeface="Meiryo UI" panose="020B0604030504040204" pitchFamily="50" charset="-128"/>
                  <a:ea typeface="Meiryo UI" panose="020B0604030504040204" pitchFamily="50" charset="-128"/>
                </a:rPr>
                <a:t>座 長</a:t>
              </a:r>
            </a:p>
          </p:txBody>
        </p:sp>
        <p:sp>
          <p:nvSpPr>
            <p:cNvPr id="10" name="正方形/長方形 9">
              <a:extLst>
                <a:ext uri="{FF2B5EF4-FFF2-40B4-BE49-F238E27FC236}">
                  <a16:creationId xmlns:a16="http://schemas.microsoft.com/office/drawing/2014/main" id="{83E1B804-25DA-4E1C-F511-3B643E5E72DA}"/>
                </a:ext>
              </a:extLst>
            </p:cNvPr>
            <p:cNvSpPr/>
            <p:nvPr/>
          </p:nvSpPr>
          <p:spPr>
            <a:xfrm>
              <a:off x="1848182" y="6201679"/>
              <a:ext cx="63479" cy="924104"/>
            </a:xfrm>
            <a:prstGeom prst="rect">
              <a:avLst/>
            </a:prstGeom>
            <a:solidFill>
              <a:srgbClr val="7D1C4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noAutofit/>
            </a:bodyPr>
            <a:lstStyle/>
            <a:p>
              <a:endParaRPr kumimoji="1" lang="ja-JP" altLang="en-US" sz="1600">
                <a:solidFill>
                  <a:schemeClr val="bg1"/>
                </a:solidFill>
                <a:effectLst/>
              </a:endParaRPr>
            </a:p>
          </p:txBody>
        </p:sp>
      </p:grpSp>
      <p:grpSp>
        <p:nvGrpSpPr>
          <p:cNvPr id="11" name="グループ化 10">
            <a:extLst>
              <a:ext uri="{FF2B5EF4-FFF2-40B4-BE49-F238E27FC236}">
                <a16:creationId xmlns:a16="http://schemas.microsoft.com/office/drawing/2014/main" id="{C7C90C10-628C-E0D0-81B9-3B32BFEA55F7}"/>
              </a:ext>
            </a:extLst>
          </p:cNvPr>
          <p:cNvGrpSpPr/>
          <p:nvPr/>
        </p:nvGrpSpPr>
        <p:grpSpPr>
          <a:xfrm>
            <a:off x="386438" y="5208296"/>
            <a:ext cx="4641850" cy="965431"/>
            <a:chOff x="1387786" y="6040907"/>
            <a:chExt cx="4641850" cy="965431"/>
          </a:xfrm>
        </p:grpSpPr>
        <p:sp>
          <p:nvSpPr>
            <p:cNvPr id="12" name="正方形/長方形 11">
              <a:extLst>
                <a:ext uri="{FF2B5EF4-FFF2-40B4-BE49-F238E27FC236}">
                  <a16:creationId xmlns:a16="http://schemas.microsoft.com/office/drawing/2014/main" id="{F9AEE44E-E97D-F2BE-30B0-0ED339BC9777}"/>
                </a:ext>
              </a:extLst>
            </p:cNvPr>
            <p:cNvSpPr/>
            <p:nvPr/>
          </p:nvSpPr>
          <p:spPr>
            <a:xfrm>
              <a:off x="2006540" y="6667784"/>
              <a:ext cx="4023096" cy="338554"/>
            </a:xfrm>
            <a:prstGeom prst="rect">
              <a:avLst/>
            </a:prstGeom>
            <a:effectLst>
              <a:glow>
                <a:schemeClr val="accent1">
                  <a:alpha val="40000"/>
                </a:schemeClr>
              </a:glow>
            </a:effectLst>
          </p:spPr>
          <p:txBody>
            <a:bodyPr wrap="none" lIns="0" tIns="0" rIns="0" bIns="0" anchor="ctr">
              <a:noAutofit/>
            </a:bodyPr>
            <a:lstStyle/>
            <a:p>
              <a:r>
                <a:rPr kumimoji="1" lang="ja-JP" altLang="en-US" sz="1200" b="1" dirty="0">
                  <a:ln w="3175">
                    <a:noFill/>
                  </a:ln>
                  <a:solidFill>
                    <a:schemeClr val="bg1"/>
                  </a:solidFill>
                  <a:effectLst/>
                  <a:latin typeface="Meiryo UI" panose="020B0604030504040204" pitchFamily="50" charset="-128"/>
                  <a:ea typeface="Meiryo UI" panose="020B0604030504040204" pitchFamily="50" charset="-128"/>
                </a:rPr>
                <a:t>青南病院　病院長　</a:t>
              </a:r>
              <a:endParaRPr kumimoji="1" lang="zh-CN" altLang="en-US" sz="1200" b="1" dirty="0">
                <a:ln w="3175">
                  <a:noFill/>
                </a:ln>
                <a:solidFill>
                  <a:schemeClr val="bg1"/>
                </a:solidFill>
                <a:effectLst/>
                <a:latin typeface="Meiryo UI" panose="020B0604030504040204" pitchFamily="50" charset="-128"/>
                <a:ea typeface="Meiryo UI" panose="020B0604030504040204" pitchFamily="50" charset="-128"/>
              </a:endParaRPr>
            </a:p>
          </p:txBody>
        </p:sp>
        <p:sp>
          <p:nvSpPr>
            <p:cNvPr id="13" name="正方形/長方形 12">
              <a:extLst>
                <a:ext uri="{FF2B5EF4-FFF2-40B4-BE49-F238E27FC236}">
                  <a16:creationId xmlns:a16="http://schemas.microsoft.com/office/drawing/2014/main" id="{FFB0A94C-A965-BBF5-A4E0-1EB528092C70}"/>
                </a:ext>
              </a:extLst>
            </p:cNvPr>
            <p:cNvSpPr/>
            <p:nvPr/>
          </p:nvSpPr>
          <p:spPr>
            <a:xfrm>
              <a:off x="2011511" y="6246931"/>
              <a:ext cx="1868650" cy="441686"/>
            </a:xfrm>
            <a:prstGeom prst="rect">
              <a:avLst/>
            </a:prstGeom>
            <a:effectLst>
              <a:glow>
                <a:schemeClr val="accent1">
                  <a:alpha val="40000"/>
                </a:schemeClr>
              </a:glow>
            </a:effectLst>
          </p:spPr>
          <p:txBody>
            <a:bodyPr wrap="none" lIns="0" tIns="0" rIns="0" bIns="0" anchor="ctr">
              <a:noAutofit/>
            </a:bodyPr>
            <a:lstStyle/>
            <a:p>
              <a:r>
                <a:rPr kumimoji="1" lang="ja-JP" altLang="en-US" sz="2800" b="1" dirty="0">
                  <a:ln w="3175">
                    <a:noFill/>
                  </a:ln>
                  <a:solidFill>
                    <a:schemeClr val="bg1"/>
                  </a:solidFill>
                  <a:effectLst/>
                  <a:latin typeface="Meiryo UI" panose="020B0604030504040204" pitchFamily="50" charset="-128"/>
                  <a:ea typeface="Meiryo UI" panose="020B0604030504040204" pitchFamily="50" charset="-128"/>
                </a:rPr>
                <a:t>深澤　隆 </a:t>
              </a:r>
            </a:p>
          </p:txBody>
        </p:sp>
        <p:sp>
          <p:nvSpPr>
            <p:cNvPr id="14" name="正方形/長方形 13">
              <a:extLst>
                <a:ext uri="{FF2B5EF4-FFF2-40B4-BE49-F238E27FC236}">
                  <a16:creationId xmlns:a16="http://schemas.microsoft.com/office/drawing/2014/main" id="{E321719E-AEA6-2EC1-0600-4BB3CDEE8F29}"/>
                </a:ext>
              </a:extLst>
            </p:cNvPr>
            <p:cNvSpPr/>
            <p:nvPr/>
          </p:nvSpPr>
          <p:spPr>
            <a:xfrm>
              <a:off x="4071456" y="6426164"/>
              <a:ext cx="646331" cy="278960"/>
            </a:xfrm>
            <a:prstGeom prst="rect">
              <a:avLst/>
            </a:prstGeom>
            <a:effectLst>
              <a:glow>
                <a:schemeClr val="accent1">
                  <a:alpha val="0"/>
                </a:schemeClr>
              </a:glow>
            </a:effectLst>
          </p:spPr>
          <p:txBody>
            <a:bodyPr wrap="none" lIns="0" tIns="0" rIns="0" bIns="0" anchor="ctr">
              <a:noAutofit/>
            </a:bodyPr>
            <a:lstStyle/>
            <a:p>
              <a:r>
                <a:rPr kumimoji="1" lang="ja-JP" altLang="en-US" b="1" dirty="0">
                  <a:ln w="3175">
                    <a:noFill/>
                  </a:ln>
                  <a:solidFill>
                    <a:schemeClr val="bg1"/>
                  </a:solidFill>
                  <a:effectLst/>
                  <a:latin typeface="Meiryo UI" panose="020B0604030504040204" pitchFamily="50" charset="-128"/>
                  <a:ea typeface="Meiryo UI" panose="020B0604030504040204" pitchFamily="50" charset="-128"/>
                </a:rPr>
                <a:t>先生</a:t>
              </a:r>
              <a:endParaRPr kumimoji="1" lang="en-US" altLang="ja-JP" b="1" dirty="0">
                <a:ln w="3175">
                  <a:noFill/>
                </a:ln>
                <a:solidFill>
                  <a:schemeClr val="bg1"/>
                </a:solidFill>
                <a:effectLst/>
                <a:latin typeface="Meiryo UI" panose="020B0604030504040204" pitchFamily="50" charset="-128"/>
                <a:ea typeface="Meiryo UI" panose="020B0604030504040204" pitchFamily="50" charset="-128"/>
              </a:endParaRPr>
            </a:p>
          </p:txBody>
        </p:sp>
        <p:sp>
          <p:nvSpPr>
            <p:cNvPr id="15" name="四角形: 角を丸くする 14">
              <a:extLst>
                <a:ext uri="{FF2B5EF4-FFF2-40B4-BE49-F238E27FC236}">
                  <a16:creationId xmlns:a16="http://schemas.microsoft.com/office/drawing/2014/main" id="{FD9E6A67-3D60-5ACA-8622-12C1FCCA4002}"/>
                </a:ext>
              </a:extLst>
            </p:cNvPr>
            <p:cNvSpPr/>
            <p:nvPr/>
          </p:nvSpPr>
          <p:spPr>
            <a:xfrm>
              <a:off x="1387786" y="6222665"/>
              <a:ext cx="356588" cy="225856"/>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noAutofit/>
            </a:bodyPr>
            <a:lstStyle/>
            <a:p>
              <a:pPr algn="r"/>
              <a:r>
                <a:rPr kumimoji="1" lang="ja-JP" altLang="en-US" sz="1050" b="1" dirty="0">
                  <a:solidFill>
                    <a:schemeClr val="bg1"/>
                  </a:solidFill>
                  <a:effectLst/>
                  <a:latin typeface="Meiryo UI" panose="020B0604030504040204" pitchFamily="50" charset="-128"/>
                  <a:ea typeface="Meiryo UI" panose="020B0604030504040204" pitchFamily="50" charset="-128"/>
                </a:rPr>
                <a:t>演 者</a:t>
              </a:r>
            </a:p>
          </p:txBody>
        </p:sp>
        <p:sp>
          <p:nvSpPr>
            <p:cNvPr id="16" name="正方形/長方形 15">
              <a:extLst>
                <a:ext uri="{FF2B5EF4-FFF2-40B4-BE49-F238E27FC236}">
                  <a16:creationId xmlns:a16="http://schemas.microsoft.com/office/drawing/2014/main" id="{4785A25F-B4F2-0670-3302-4AC129973E4E}"/>
                </a:ext>
              </a:extLst>
            </p:cNvPr>
            <p:cNvSpPr/>
            <p:nvPr/>
          </p:nvSpPr>
          <p:spPr>
            <a:xfrm>
              <a:off x="1848182" y="6040907"/>
              <a:ext cx="63479" cy="924104"/>
            </a:xfrm>
            <a:prstGeom prst="rect">
              <a:avLst/>
            </a:prstGeom>
            <a:solidFill>
              <a:srgbClr val="7D1C4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noAutofit/>
            </a:bodyPr>
            <a:lstStyle/>
            <a:p>
              <a:endParaRPr kumimoji="1" lang="ja-JP" altLang="en-US" sz="1600">
                <a:solidFill>
                  <a:schemeClr val="bg1"/>
                </a:solidFill>
                <a:effectLst/>
              </a:endParaRPr>
            </a:p>
          </p:txBody>
        </p:sp>
      </p:grpSp>
      <p:sp>
        <p:nvSpPr>
          <p:cNvPr id="17" name="正方形/長方形 16">
            <a:extLst>
              <a:ext uri="{FF2B5EF4-FFF2-40B4-BE49-F238E27FC236}">
                <a16:creationId xmlns:a16="http://schemas.microsoft.com/office/drawing/2014/main" id="{DDF83732-FF3D-8254-A9A5-8C870ACFFB2C}"/>
              </a:ext>
            </a:extLst>
          </p:cNvPr>
          <p:cNvSpPr/>
          <p:nvPr/>
        </p:nvSpPr>
        <p:spPr>
          <a:xfrm>
            <a:off x="386438" y="3774592"/>
            <a:ext cx="7178675" cy="461665"/>
          </a:xfrm>
          <a:prstGeom prst="rect">
            <a:avLst/>
          </a:prstGeom>
        </p:spPr>
        <p:txBody>
          <a:bodyPr wrap="square">
            <a:spAutoFit/>
          </a:bodyPr>
          <a:lstStyle/>
          <a:p>
            <a:r>
              <a:rPr kumimoji="1" lang="ja-JP" altLang="en-US" sz="2400" b="1" dirty="0">
                <a:ln w="3175">
                  <a:noFill/>
                </a:ln>
                <a:solidFill>
                  <a:schemeClr val="bg1"/>
                </a:solidFill>
                <a:effectLst>
                  <a:glow rad="63500">
                    <a:srgbClr val="7D1C46">
                      <a:alpha val="60000"/>
                    </a:srgbClr>
                  </a:glow>
                </a:effectLst>
                <a:latin typeface="Meiryo UI" panose="020B0604030504040204" pitchFamily="50" charset="-128"/>
                <a:ea typeface="Meiryo UI" panose="020B0604030504040204" pitchFamily="50" charset="-128"/>
              </a:rPr>
              <a:t>特別講演　</a:t>
            </a:r>
            <a:r>
              <a:rPr kumimoji="1" lang="en-US" altLang="ja-JP" sz="2400" b="1" dirty="0">
                <a:ln w="3175">
                  <a:noFill/>
                </a:ln>
                <a:solidFill>
                  <a:schemeClr val="bg1"/>
                </a:solidFill>
                <a:effectLst>
                  <a:glow rad="63500">
                    <a:srgbClr val="7D1C46">
                      <a:alpha val="60000"/>
                    </a:srgbClr>
                  </a:glow>
                </a:effectLst>
                <a:latin typeface="Meiryo UI" panose="020B0604030504040204" pitchFamily="50" charset="-128"/>
                <a:ea typeface="Meiryo UI" panose="020B0604030504040204" pitchFamily="50" charset="-128"/>
              </a:rPr>
              <a:t>19:20</a:t>
            </a:r>
            <a:r>
              <a:rPr kumimoji="1" lang="ja-JP" altLang="en-US" sz="2400" b="1" dirty="0">
                <a:ln w="3175">
                  <a:noFill/>
                </a:ln>
                <a:solidFill>
                  <a:schemeClr val="bg1"/>
                </a:solidFill>
                <a:effectLst>
                  <a:glow rad="63500">
                    <a:srgbClr val="7D1C46">
                      <a:alpha val="60000"/>
                    </a:srgbClr>
                  </a:glow>
                </a:effectLst>
                <a:latin typeface="Meiryo UI" panose="020B0604030504040204" pitchFamily="50" charset="-128"/>
                <a:ea typeface="Meiryo UI" panose="020B0604030504040204" pitchFamily="50" charset="-128"/>
              </a:rPr>
              <a:t>～</a:t>
            </a:r>
            <a:r>
              <a:rPr kumimoji="1" lang="en-US" altLang="ja-JP" sz="2400" b="1" dirty="0">
                <a:ln w="3175">
                  <a:noFill/>
                </a:ln>
                <a:solidFill>
                  <a:schemeClr val="bg1"/>
                </a:solidFill>
                <a:effectLst>
                  <a:glow rad="63500">
                    <a:srgbClr val="7D1C46">
                      <a:alpha val="60000"/>
                    </a:srgbClr>
                  </a:glow>
                </a:effectLst>
                <a:latin typeface="Meiryo UI" panose="020B0604030504040204" pitchFamily="50" charset="-128"/>
                <a:ea typeface="Meiryo UI" panose="020B0604030504040204" pitchFamily="50" charset="-128"/>
              </a:rPr>
              <a:t>20:00</a:t>
            </a:r>
            <a:r>
              <a:rPr kumimoji="1" lang="ja-JP" altLang="en-US" sz="2400" b="1" dirty="0">
                <a:ln w="3175">
                  <a:noFill/>
                </a:ln>
                <a:solidFill>
                  <a:schemeClr val="bg1"/>
                </a:solidFill>
                <a:effectLst>
                  <a:glow rad="63500">
                    <a:srgbClr val="7D1C46">
                      <a:alpha val="60000"/>
                    </a:srgbClr>
                  </a:glow>
                </a:effectLst>
                <a:latin typeface="Meiryo UI" panose="020B0604030504040204" pitchFamily="50" charset="-128"/>
                <a:ea typeface="Meiryo UI" panose="020B0604030504040204" pitchFamily="50" charset="-128"/>
              </a:rPr>
              <a:t>　</a:t>
            </a:r>
          </a:p>
        </p:txBody>
      </p:sp>
      <p:sp>
        <p:nvSpPr>
          <p:cNvPr id="19" name="テキスト ボックス 18">
            <a:extLst>
              <a:ext uri="{FF2B5EF4-FFF2-40B4-BE49-F238E27FC236}">
                <a16:creationId xmlns:a16="http://schemas.microsoft.com/office/drawing/2014/main" id="{8C62FE4B-D2EC-0557-A422-85A592669935}"/>
              </a:ext>
            </a:extLst>
          </p:cNvPr>
          <p:cNvSpPr txBox="1"/>
          <p:nvPr/>
        </p:nvSpPr>
        <p:spPr>
          <a:xfrm>
            <a:off x="-2289810" y="9988616"/>
            <a:ext cx="8443595" cy="276999"/>
          </a:xfrm>
          <a:prstGeom prst="rect">
            <a:avLst/>
          </a:prstGeom>
          <a:noFill/>
        </p:spPr>
        <p:txBody>
          <a:bodyPr wrap="square">
            <a:spAutoFit/>
          </a:bodyPr>
          <a:lstStyle/>
          <a:p>
            <a:pPr algn="r"/>
            <a:r>
              <a:rPr lang="ja-JP" altLang="en-US" sz="1200" b="1" dirty="0">
                <a:latin typeface="Meiryo UI" panose="020B0604030504040204" pitchFamily="50" charset="-128"/>
                <a:ea typeface="Meiryo UI" panose="020B0604030504040204" pitchFamily="50" charset="-128"/>
              </a:rPr>
              <a:t>エーザイ株式会社　バイオジェン・ジャパン株式会社　後援：八戸市医師会　八戸歯科医師会　　　　　</a:t>
            </a:r>
            <a:endParaRPr lang="en-US" altLang="ja-JP" sz="1200" b="1" dirty="0">
              <a:latin typeface="Meiryo UI" panose="020B0604030504040204" pitchFamily="50" charset="-128"/>
              <a:ea typeface="Meiryo UI" panose="020B0604030504040204" pitchFamily="50" charset="-128"/>
            </a:endParaRPr>
          </a:p>
        </p:txBody>
      </p:sp>
      <p:sp>
        <p:nvSpPr>
          <p:cNvPr id="21" name="テキスト ボックス 20">
            <a:extLst>
              <a:ext uri="{FF2B5EF4-FFF2-40B4-BE49-F238E27FC236}">
                <a16:creationId xmlns:a16="http://schemas.microsoft.com/office/drawing/2014/main" id="{FB247C20-B6D2-0943-5AC4-FBD147E90448}"/>
              </a:ext>
            </a:extLst>
          </p:cNvPr>
          <p:cNvSpPr txBox="1"/>
          <p:nvPr/>
        </p:nvSpPr>
        <p:spPr>
          <a:xfrm>
            <a:off x="160773" y="9794491"/>
            <a:ext cx="9581104" cy="215444"/>
          </a:xfrm>
          <a:prstGeom prst="rect">
            <a:avLst/>
          </a:prstGeom>
          <a:noFill/>
        </p:spPr>
        <p:txBody>
          <a:bodyPr wrap="square">
            <a:spAutoFit/>
          </a:bodyPr>
          <a:lstStyle/>
          <a:p>
            <a:r>
              <a:rPr lang="en-US" altLang="ja-JP" sz="800" b="1" dirty="0">
                <a:latin typeface="Meiryo UI" panose="020B0604030504040204" pitchFamily="50" charset="-128"/>
                <a:ea typeface="Meiryo UI" panose="020B0604030504040204" pitchFamily="50" charset="-128"/>
              </a:rPr>
              <a:t>※</a:t>
            </a:r>
            <a:r>
              <a:rPr lang="ja-JP" altLang="en-US" sz="800" b="1" dirty="0">
                <a:latin typeface="Meiryo UI" panose="020B0604030504040204" pitchFamily="50" charset="-128"/>
                <a:ea typeface="Meiryo UI" panose="020B0604030504040204" pitchFamily="50" charset="-128"/>
              </a:rPr>
              <a:t>　なお、国公立等の施設にご所属の先生方におかれましては、事前にご所属施設の規則等をご確認の上、ご対応いただきますようお願い申し上げます。</a:t>
            </a:r>
          </a:p>
        </p:txBody>
      </p:sp>
      <p:sp>
        <p:nvSpPr>
          <p:cNvPr id="18" name="正方形/長方形 17">
            <a:extLst>
              <a:ext uri="{FF2B5EF4-FFF2-40B4-BE49-F238E27FC236}">
                <a16:creationId xmlns:a16="http://schemas.microsoft.com/office/drawing/2014/main" id="{8EF07A11-85DA-9A3D-B6E0-A0B546B6D6F9}"/>
              </a:ext>
            </a:extLst>
          </p:cNvPr>
          <p:cNvSpPr/>
          <p:nvPr/>
        </p:nvSpPr>
        <p:spPr>
          <a:xfrm>
            <a:off x="381000" y="6107364"/>
            <a:ext cx="7178675" cy="461665"/>
          </a:xfrm>
          <a:prstGeom prst="rect">
            <a:avLst/>
          </a:prstGeom>
        </p:spPr>
        <p:txBody>
          <a:bodyPr wrap="square">
            <a:spAutoFit/>
          </a:bodyPr>
          <a:lstStyle/>
          <a:p>
            <a:r>
              <a:rPr kumimoji="1" lang="en-US" altLang="ja-JP" sz="2400" b="1" dirty="0">
                <a:ln w="3175">
                  <a:noFill/>
                </a:ln>
                <a:solidFill>
                  <a:schemeClr val="bg1"/>
                </a:solidFill>
                <a:effectLst>
                  <a:glow rad="63500">
                    <a:srgbClr val="7D1C46">
                      <a:alpha val="60000"/>
                    </a:srgbClr>
                  </a:glow>
                </a:effectLst>
                <a:latin typeface="Meiryo UI" panose="020B0604030504040204" pitchFamily="50" charset="-128"/>
                <a:ea typeface="Meiryo UI" panose="020B0604030504040204" pitchFamily="50" charset="-128"/>
              </a:rPr>
              <a:t>Closing remarks</a:t>
            </a:r>
            <a:r>
              <a:rPr kumimoji="1" lang="ja-JP" altLang="en-US" sz="2400" b="1" dirty="0">
                <a:ln w="3175">
                  <a:noFill/>
                </a:ln>
                <a:solidFill>
                  <a:schemeClr val="bg1"/>
                </a:solidFill>
                <a:effectLst>
                  <a:glow rad="63500">
                    <a:srgbClr val="7D1C46">
                      <a:alpha val="60000"/>
                    </a:srgbClr>
                  </a:glow>
                </a:effectLst>
                <a:latin typeface="Meiryo UI" panose="020B0604030504040204" pitchFamily="50" charset="-128"/>
                <a:ea typeface="Meiryo UI" panose="020B0604030504040204" pitchFamily="50" charset="-128"/>
              </a:rPr>
              <a:t>　</a:t>
            </a:r>
            <a:r>
              <a:rPr kumimoji="1" lang="en-US" altLang="ja-JP" sz="2400" b="1" dirty="0">
                <a:ln w="3175">
                  <a:noFill/>
                </a:ln>
                <a:solidFill>
                  <a:schemeClr val="bg1"/>
                </a:solidFill>
                <a:effectLst>
                  <a:glow rad="63500">
                    <a:srgbClr val="7D1C46">
                      <a:alpha val="60000"/>
                    </a:srgbClr>
                  </a:glow>
                </a:effectLst>
                <a:latin typeface="Meiryo UI" panose="020B0604030504040204" pitchFamily="50" charset="-128"/>
                <a:ea typeface="Meiryo UI" panose="020B0604030504040204" pitchFamily="50" charset="-128"/>
              </a:rPr>
              <a:t>20:00</a:t>
            </a:r>
            <a:r>
              <a:rPr kumimoji="1" lang="ja-JP" altLang="en-US" sz="2400" b="1" dirty="0">
                <a:ln w="3175">
                  <a:noFill/>
                </a:ln>
                <a:solidFill>
                  <a:schemeClr val="bg1"/>
                </a:solidFill>
                <a:effectLst>
                  <a:glow rad="63500">
                    <a:srgbClr val="7D1C46">
                      <a:alpha val="60000"/>
                    </a:srgbClr>
                  </a:glow>
                </a:effectLst>
                <a:latin typeface="Meiryo UI" panose="020B0604030504040204" pitchFamily="50" charset="-128"/>
                <a:ea typeface="Meiryo UI" panose="020B0604030504040204" pitchFamily="50" charset="-128"/>
              </a:rPr>
              <a:t>～</a:t>
            </a:r>
            <a:r>
              <a:rPr kumimoji="1" lang="en-US" altLang="ja-JP" sz="2400" b="1" dirty="0">
                <a:ln w="3175">
                  <a:noFill/>
                </a:ln>
                <a:solidFill>
                  <a:schemeClr val="bg1"/>
                </a:solidFill>
                <a:effectLst>
                  <a:glow rad="63500">
                    <a:srgbClr val="7D1C46">
                      <a:alpha val="60000"/>
                    </a:srgbClr>
                  </a:glow>
                </a:effectLst>
                <a:latin typeface="Meiryo UI" panose="020B0604030504040204" pitchFamily="50" charset="-128"/>
                <a:ea typeface="Meiryo UI" panose="020B0604030504040204" pitchFamily="50" charset="-128"/>
              </a:rPr>
              <a:t>20:10</a:t>
            </a:r>
            <a:endParaRPr kumimoji="1" lang="ja-JP" altLang="en-US" sz="2400" b="1" dirty="0">
              <a:ln w="3175">
                <a:noFill/>
              </a:ln>
              <a:solidFill>
                <a:schemeClr val="bg1"/>
              </a:solidFill>
              <a:effectLst>
                <a:glow rad="63500">
                  <a:srgbClr val="7D1C46">
                    <a:alpha val="60000"/>
                  </a:srgbClr>
                </a:glow>
              </a:effectLst>
              <a:latin typeface="Meiryo UI" panose="020B0604030504040204" pitchFamily="50" charset="-128"/>
              <a:ea typeface="Meiryo UI" panose="020B0604030504040204" pitchFamily="50" charset="-128"/>
            </a:endParaRPr>
          </a:p>
        </p:txBody>
      </p:sp>
      <p:sp>
        <p:nvSpPr>
          <p:cNvPr id="20" name="正方形/長方形 19">
            <a:extLst>
              <a:ext uri="{FF2B5EF4-FFF2-40B4-BE49-F238E27FC236}">
                <a16:creationId xmlns:a16="http://schemas.microsoft.com/office/drawing/2014/main" id="{EBFA2045-0444-7206-4EBE-055F035FC931}"/>
              </a:ext>
            </a:extLst>
          </p:cNvPr>
          <p:cNvSpPr/>
          <p:nvPr/>
        </p:nvSpPr>
        <p:spPr>
          <a:xfrm>
            <a:off x="999754" y="6506523"/>
            <a:ext cx="1839746" cy="441686"/>
          </a:xfrm>
          <a:prstGeom prst="rect">
            <a:avLst/>
          </a:prstGeom>
          <a:effectLst>
            <a:glow>
              <a:schemeClr val="accent1">
                <a:alpha val="40000"/>
              </a:schemeClr>
            </a:glow>
          </a:effectLst>
        </p:spPr>
        <p:txBody>
          <a:bodyPr wrap="none" lIns="0" tIns="0" rIns="0" bIns="0" anchor="ctr">
            <a:noAutofit/>
          </a:bodyPr>
          <a:lstStyle/>
          <a:p>
            <a:r>
              <a:rPr kumimoji="1" lang="ja-JP" altLang="en-US" sz="2800" b="1" dirty="0">
                <a:ln w="3175">
                  <a:noFill/>
                </a:ln>
                <a:solidFill>
                  <a:schemeClr val="bg1"/>
                </a:solidFill>
                <a:effectLst/>
                <a:latin typeface="Meiryo UI" panose="020B0604030504040204" pitchFamily="50" charset="-128"/>
                <a:ea typeface="Meiryo UI" panose="020B0604030504040204" pitchFamily="50" charset="-128"/>
              </a:rPr>
              <a:t>伊藤　浩平</a:t>
            </a:r>
          </a:p>
        </p:txBody>
      </p:sp>
      <p:sp>
        <p:nvSpPr>
          <p:cNvPr id="22" name="正方形/長方形 21">
            <a:extLst>
              <a:ext uri="{FF2B5EF4-FFF2-40B4-BE49-F238E27FC236}">
                <a16:creationId xmlns:a16="http://schemas.microsoft.com/office/drawing/2014/main" id="{971308D9-DA69-9D33-DFFD-D4F902D37852}"/>
              </a:ext>
            </a:extLst>
          </p:cNvPr>
          <p:cNvSpPr/>
          <p:nvPr/>
        </p:nvSpPr>
        <p:spPr>
          <a:xfrm>
            <a:off x="3064670" y="6644282"/>
            <a:ext cx="646331" cy="278960"/>
          </a:xfrm>
          <a:prstGeom prst="rect">
            <a:avLst/>
          </a:prstGeom>
          <a:effectLst>
            <a:glow>
              <a:schemeClr val="accent1">
                <a:alpha val="0"/>
              </a:schemeClr>
            </a:glow>
          </a:effectLst>
        </p:spPr>
        <p:txBody>
          <a:bodyPr wrap="none" lIns="0" tIns="0" rIns="0" bIns="0" anchor="ctr">
            <a:noAutofit/>
          </a:bodyPr>
          <a:lstStyle/>
          <a:p>
            <a:r>
              <a:rPr kumimoji="1" lang="ja-JP" altLang="en-US" b="1" dirty="0">
                <a:ln w="3175">
                  <a:noFill/>
                </a:ln>
                <a:solidFill>
                  <a:schemeClr val="bg1"/>
                </a:solidFill>
                <a:effectLst/>
                <a:latin typeface="Meiryo UI" panose="020B0604030504040204" pitchFamily="50" charset="-128"/>
                <a:ea typeface="Meiryo UI" panose="020B0604030504040204" pitchFamily="50" charset="-128"/>
              </a:rPr>
              <a:t>先生</a:t>
            </a:r>
            <a:endParaRPr kumimoji="1" lang="en-US" altLang="ja-JP" b="1" dirty="0">
              <a:ln w="3175">
                <a:noFill/>
              </a:ln>
              <a:solidFill>
                <a:schemeClr val="bg1"/>
              </a:solidFill>
              <a:effectLst/>
              <a:latin typeface="Meiryo UI" panose="020B0604030504040204" pitchFamily="50" charset="-128"/>
              <a:ea typeface="Meiryo UI" panose="020B0604030504040204" pitchFamily="50" charset="-128"/>
            </a:endParaRPr>
          </a:p>
        </p:txBody>
      </p:sp>
      <p:sp>
        <p:nvSpPr>
          <p:cNvPr id="23" name="正方形/長方形 22">
            <a:extLst>
              <a:ext uri="{FF2B5EF4-FFF2-40B4-BE49-F238E27FC236}">
                <a16:creationId xmlns:a16="http://schemas.microsoft.com/office/drawing/2014/main" id="{8395C177-AF1D-3211-9608-05137776A7AA}"/>
              </a:ext>
            </a:extLst>
          </p:cNvPr>
          <p:cNvSpPr/>
          <p:nvPr/>
        </p:nvSpPr>
        <p:spPr>
          <a:xfrm>
            <a:off x="999754" y="6862730"/>
            <a:ext cx="4023096" cy="338554"/>
          </a:xfrm>
          <a:prstGeom prst="rect">
            <a:avLst/>
          </a:prstGeom>
          <a:effectLst>
            <a:glow>
              <a:schemeClr val="accent1">
                <a:alpha val="40000"/>
              </a:schemeClr>
            </a:glow>
          </a:effectLst>
        </p:spPr>
        <p:txBody>
          <a:bodyPr wrap="none" lIns="0" tIns="0" rIns="0" bIns="0" anchor="ctr">
            <a:noAutofit/>
          </a:bodyPr>
          <a:lstStyle/>
          <a:p>
            <a:r>
              <a:rPr kumimoji="1" lang="ja-JP" altLang="en-US" sz="1200" b="1" dirty="0">
                <a:ln w="3175">
                  <a:noFill/>
                </a:ln>
                <a:solidFill>
                  <a:schemeClr val="bg1"/>
                </a:solidFill>
                <a:latin typeface="Meiryo UI" panose="020B0604030504040204" pitchFamily="50" charset="-128"/>
                <a:ea typeface="Meiryo UI" panose="020B0604030504040204" pitchFamily="50" charset="-128"/>
              </a:rPr>
              <a:t>八戸赤十字病院　脳神経内科　部長</a:t>
            </a:r>
            <a:r>
              <a:rPr kumimoji="1" lang="ja-JP" altLang="en-US" sz="1200" b="1" dirty="0">
                <a:ln w="3175">
                  <a:noFill/>
                </a:ln>
                <a:solidFill>
                  <a:schemeClr val="bg1"/>
                </a:solidFill>
                <a:effectLst/>
                <a:latin typeface="Meiryo UI" panose="020B0604030504040204" pitchFamily="50" charset="-128"/>
                <a:ea typeface="Meiryo UI" panose="020B0604030504040204" pitchFamily="50" charset="-128"/>
              </a:rPr>
              <a:t>　</a:t>
            </a:r>
            <a:endParaRPr kumimoji="1" lang="zh-CN" altLang="en-US" sz="1200" b="1" dirty="0">
              <a:ln w="3175">
                <a:noFill/>
              </a:ln>
              <a:solidFill>
                <a:schemeClr val="bg1"/>
              </a:solidFill>
              <a:effectLst/>
              <a:latin typeface="Meiryo UI" panose="020B0604030504040204" pitchFamily="50" charset="-128"/>
              <a:ea typeface="Meiryo UI" panose="020B0604030504040204" pitchFamily="50" charset="-128"/>
            </a:endParaRPr>
          </a:p>
        </p:txBody>
      </p:sp>
      <p:sp>
        <p:nvSpPr>
          <p:cNvPr id="25" name="テキスト ボックス 24">
            <a:extLst>
              <a:ext uri="{FF2B5EF4-FFF2-40B4-BE49-F238E27FC236}">
                <a16:creationId xmlns:a16="http://schemas.microsoft.com/office/drawing/2014/main" id="{C3305897-1DF9-04E7-8D5F-B6C37AF6C007}"/>
              </a:ext>
            </a:extLst>
          </p:cNvPr>
          <p:cNvSpPr txBox="1"/>
          <p:nvPr/>
        </p:nvSpPr>
        <p:spPr>
          <a:xfrm>
            <a:off x="392315" y="9215970"/>
            <a:ext cx="6952176" cy="461665"/>
          </a:xfrm>
          <a:prstGeom prst="rect">
            <a:avLst/>
          </a:prstGeom>
          <a:noFill/>
        </p:spPr>
        <p:txBody>
          <a:bodyPr wrap="square">
            <a:spAutoFit/>
          </a:bodyPr>
          <a:lstStyle/>
          <a:p>
            <a:r>
              <a:rPr lang="en-US" altLang="ja-JP" sz="1200" b="1" dirty="0">
                <a:latin typeface="Meiryo UI" panose="020B0604030504040204" pitchFamily="50" charset="-128"/>
                <a:ea typeface="Meiryo UI" panose="020B0604030504040204" pitchFamily="50" charset="-128"/>
              </a:rPr>
              <a:t>WEB</a:t>
            </a:r>
            <a:r>
              <a:rPr lang="ja-JP" altLang="en-US" sz="1200" b="1" dirty="0">
                <a:latin typeface="Meiryo UI" panose="020B0604030504040204" pitchFamily="50" charset="-128"/>
                <a:ea typeface="Meiryo UI" panose="020B0604030504040204" pitchFamily="50" charset="-128"/>
              </a:rPr>
              <a:t>視聴の方法については裏面をご参照ください。</a:t>
            </a:r>
            <a:endParaRPr lang="en-US" altLang="ja-JP" sz="1200" b="1" dirty="0">
              <a:latin typeface="Meiryo UI" panose="020B0604030504040204" pitchFamily="50" charset="-128"/>
              <a:ea typeface="Meiryo UI" panose="020B0604030504040204" pitchFamily="50" charset="-128"/>
            </a:endParaRPr>
          </a:p>
          <a:p>
            <a:r>
              <a:rPr lang="ja-JP" altLang="en-US" sz="1200" b="1" dirty="0">
                <a:latin typeface="Meiryo UI" panose="020B0604030504040204" pitchFamily="50" charset="-128"/>
                <a:ea typeface="Meiryo UI" panose="020B0604030504040204" pitchFamily="50" charset="-128"/>
              </a:rPr>
              <a:t>https://us06web.zoom.us/webinar/register/WN_f_scFp1oStKyIbcJNk_vDQ</a:t>
            </a:r>
          </a:p>
        </p:txBody>
      </p:sp>
      <p:pic>
        <p:nvPicPr>
          <p:cNvPr id="26" name="図 25" descr="QR コード&#10;&#10;AI 生成コンテンツは誤りを含む可能性があります。">
            <a:extLst>
              <a:ext uri="{FF2B5EF4-FFF2-40B4-BE49-F238E27FC236}">
                <a16:creationId xmlns:a16="http://schemas.microsoft.com/office/drawing/2014/main" id="{143AC54F-AC87-4AB8-2E83-B6DA54CBEA1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43369" y="9169918"/>
            <a:ext cx="505482" cy="535660"/>
          </a:xfrm>
          <a:prstGeom prst="rect">
            <a:avLst/>
          </a:prstGeom>
        </p:spPr>
      </p:pic>
      <p:sp>
        <p:nvSpPr>
          <p:cNvPr id="24" name="正方形/長方形 23">
            <a:extLst>
              <a:ext uri="{FF2B5EF4-FFF2-40B4-BE49-F238E27FC236}">
                <a16:creationId xmlns:a16="http://schemas.microsoft.com/office/drawing/2014/main" id="{EE48780C-5F88-C4AC-2598-EAB99E3779CD}"/>
              </a:ext>
            </a:extLst>
          </p:cNvPr>
          <p:cNvSpPr/>
          <p:nvPr/>
        </p:nvSpPr>
        <p:spPr>
          <a:xfrm>
            <a:off x="833776" y="6534645"/>
            <a:ext cx="63479" cy="549542"/>
          </a:xfrm>
          <a:prstGeom prst="rect">
            <a:avLst/>
          </a:prstGeom>
          <a:solidFill>
            <a:srgbClr val="7D1C4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noAutofit/>
          </a:bodyPr>
          <a:lstStyle/>
          <a:p>
            <a:endParaRPr kumimoji="1" lang="ja-JP" altLang="en-US" sz="1600">
              <a:solidFill>
                <a:schemeClr val="bg1"/>
              </a:solidFill>
              <a:effectLst/>
            </a:endParaRPr>
          </a:p>
        </p:txBody>
      </p:sp>
    </p:spTree>
    <p:extLst>
      <p:ext uri="{BB962C8B-B14F-4D97-AF65-F5344CB8AC3E}">
        <p14:creationId xmlns:p14="http://schemas.microsoft.com/office/powerpoint/2010/main" val="36183829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 name="図 47"/>
          <p:cNvPicPr>
            <a:picLocks noChangeAspect="1"/>
          </p:cNvPicPr>
          <p:nvPr/>
        </p:nvPicPr>
        <p:blipFill rotWithShape="1">
          <a:blip r:embed="rId2"/>
          <a:srcRect l="39369" t="57700" r="39763" b="35300"/>
          <a:stretch/>
        </p:blipFill>
        <p:spPr>
          <a:xfrm>
            <a:off x="1951056" y="4322125"/>
            <a:ext cx="3615501" cy="682170"/>
          </a:xfrm>
          <a:prstGeom prst="rect">
            <a:avLst/>
          </a:prstGeom>
          <a:ln>
            <a:solidFill>
              <a:schemeClr val="bg1">
                <a:lumMod val="50000"/>
              </a:schemeClr>
            </a:solidFill>
          </a:ln>
        </p:spPr>
      </p:pic>
      <p:sp>
        <p:nvSpPr>
          <p:cNvPr id="8" name="正方形/長方形 7"/>
          <p:cNvSpPr/>
          <p:nvPr/>
        </p:nvSpPr>
        <p:spPr>
          <a:xfrm>
            <a:off x="991350" y="4024663"/>
            <a:ext cx="5788709" cy="362407"/>
          </a:xfrm>
          <a:prstGeom prst="rect">
            <a:avLst/>
          </a:prstGeom>
        </p:spPr>
        <p:txBody>
          <a:bodyPr wrap="square">
            <a:spAutoFit/>
          </a:bodyPr>
          <a:lstStyle/>
          <a:p>
            <a:pPr defTabSz="799640">
              <a:defRPr/>
            </a:pPr>
            <a:r>
              <a:rPr lang="ja-JP" altLang="en-US" sz="1560" b="1" u="sng" dirty="0">
                <a:solidFill>
                  <a:prstClr val="black"/>
                </a:solidFill>
                <a:latin typeface="Meiryo UI" panose="020B0604030504040204" pitchFamily="50" charset="-128"/>
                <a:ea typeface="Meiryo UI" panose="020B0604030504040204" pitchFamily="50" charset="-128"/>
              </a:rPr>
              <a:t>登録完了後、メールにて</a:t>
            </a:r>
            <a:r>
              <a:rPr lang="ja-JP" altLang="en-US" sz="1755" b="1" u="sng" dirty="0">
                <a:solidFill>
                  <a:srgbClr val="FF0000"/>
                </a:solidFill>
                <a:effectLst>
                  <a:outerShdw blurRad="38100" dist="38100" dir="2700000" algn="tl">
                    <a:srgbClr val="000000">
                      <a:alpha val="43137"/>
                    </a:srgbClr>
                  </a:outerShdw>
                </a:effectLst>
                <a:latin typeface="Meiryo UI" panose="020B0604030504040204" pitchFamily="50" charset="-128"/>
                <a:ea typeface="Meiryo UI" panose="020B0604030504040204" pitchFamily="50" charset="-128"/>
              </a:rPr>
              <a:t>参加用</a:t>
            </a:r>
            <a:r>
              <a:rPr lang="en-US" altLang="ja-JP" sz="1755" b="1" u="sng" dirty="0">
                <a:solidFill>
                  <a:srgbClr val="FF0000"/>
                </a:solidFill>
                <a:effectLst>
                  <a:outerShdw blurRad="38100" dist="38100" dir="2700000" algn="tl">
                    <a:srgbClr val="000000">
                      <a:alpha val="43137"/>
                    </a:srgbClr>
                  </a:outerShdw>
                </a:effectLst>
                <a:latin typeface="Meiryo UI" panose="020B0604030504040204" pitchFamily="50" charset="-128"/>
                <a:ea typeface="Meiryo UI" panose="020B0604030504040204" pitchFamily="50" charset="-128"/>
              </a:rPr>
              <a:t>URL</a:t>
            </a:r>
            <a:r>
              <a:rPr lang="ja-JP" altLang="en-US" sz="1560" b="1" u="sng" dirty="0">
                <a:solidFill>
                  <a:prstClr val="black"/>
                </a:solidFill>
                <a:latin typeface="Meiryo UI" panose="020B0604030504040204" pitchFamily="50" charset="-128"/>
                <a:ea typeface="Meiryo UI" panose="020B0604030504040204" pitchFamily="50" charset="-128"/>
              </a:rPr>
              <a:t>を配信させていただきます。</a:t>
            </a:r>
            <a:endParaRPr lang="en-US" altLang="ja-JP" sz="1560" b="1" u="sng" dirty="0">
              <a:solidFill>
                <a:prstClr val="black"/>
              </a:solidFill>
              <a:latin typeface="Meiryo UI" panose="020B0604030504040204" pitchFamily="50" charset="-128"/>
              <a:ea typeface="Meiryo UI" panose="020B0604030504040204" pitchFamily="50" charset="-128"/>
            </a:endParaRPr>
          </a:p>
        </p:txBody>
      </p:sp>
      <p:sp>
        <p:nvSpPr>
          <p:cNvPr id="32" name="下矢印 31"/>
          <p:cNvSpPr/>
          <p:nvPr/>
        </p:nvSpPr>
        <p:spPr>
          <a:xfrm rot="8100000">
            <a:off x="3442021" y="4689879"/>
            <a:ext cx="246073" cy="267659"/>
          </a:xfrm>
          <a:prstGeom prst="downArrow">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66256">
              <a:defRPr/>
            </a:pPr>
            <a:endParaRPr lang="ja-JP" altLang="en-US" sz="1705" dirty="0">
              <a:solidFill>
                <a:prstClr val="white"/>
              </a:solidFill>
              <a:latin typeface="游ゴシック"/>
              <a:ea typeface="游ゴシック"/>
            </a:endParaRPr>
          </a:p>
        </p:txBody>
      </p:sp>
      <p:sp>
        <p:nvSpPr>
          <p:cNvPr id="33" name="正方形/長方形 32"/>
          <p:cNvSpPr/>
          <p:nvPr/>
        </p:nvSpPr>
        <p:spPr>
          <a:xfrm>
            <a:off x="5202755" y="4566562"/>
            <a:ext cx="1858848" cy="278880"/>
          </a:xfrm>
          <a:prstGeom prst="rect">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66256">
              <a:defRPr/>
            </a:pPr>
            <a:r>
              <a:rPr lang="en-US" altLang="ja-JP" sz="1137" dirty="0">
                <a:solidFill>
                  <a:prstClr val="white"/>
                </a:solidFill>
                <a:latin typeface="Meiryo UI" panose="020B0604030504040204" pitchFamily="50" charset="-128"/>
                <a:ea typeface="Meiryo UI" panose="020B0604030504040204" pitchFamily="50" charset="-128"/>
              </a:rPr>
              <a:t>URL</a:t>
            </a:r>
            <a:r>
              <a:rPr lang="ja-JP" altLang="en-US" sz="1137" dirty="0">
                <a:solidFill>
                  <a:prstClr val="white"/>
                </a:solidFill>
                <a:latin typeface="Meiryo UI" panose="020B0604030504040204" pitchFamily="50" charset="-128"/>
                <a:ea typeface="Meiryo UI" panose="020B0604030504040204" pitchFamily="50" charset="-128"/>
              </a:rPr>
              <a:t>の部分をクリックください。</a:t>
            </a:r>
          </a:p>
        </p:txBody>
      </p:sp>
      <p:sp>
        <p:nvSpPr>
          <p:cNvPr id="2" name="テキスト ボックス 1"/>
          <p:cNvSpPr txBox="1"/>
          <p:nvPr/>
        </p:nvSpPr>
        <p:spPr>
          <a:xfrm>
            <a:off x="1541754" y="4311573"/>
            <a:ext cx="409302" cy="252698"/>
          </a:xfrm>
          <a:prstGeom prst="rect">
            <a:avLst/>
          </a:prstGeom>
          <a:noFill/>
        </p:spPr>
        <p:txBody>
          <a:bodyPr wrap="square" rtlCol="0">
            <a:spAutoFit/>
          </a:bodyPr>
          <a:lstStyle/>
          <a:p>
            <a:pPr defTabSz="866256">
              <a:defRPr/>
            </a:pPr>
            <a:r>
              <a:rPr lang="ja-JP" altLang="en-US" sz="1042" dirty="0">
                <a:solidFill>
                  <a:prstClr val="black"/>
                </a:solidFill>
                <a:latin typeface="メイリオ" panose="020B0604030504040204" pitchFamily="50" charset="-128"/>
                <a:ea typeface="メイリオ" panose="020B0604030504040204" pitchFamily="50" charset="-128"/>
              </a:rPr>
              <a:t>例</a:t>
            </a:r>
            <a:r>
              <a:rPr lang="en-US" altLang="ja-JP" sz="1042" dirty="0">
                <a:solidFill>
                  <a:prstClr val="black"/>
                </a:solidFill>
                <a:latin typeface="メイリオ" panose="020B0604030504040204" pitchFamily="50" charset="-128"/>
                <a:ea typeface="メイリオ" panose="020B0604030504040204" pitchFamily="50" charset="-128"/>
              </a:rPr>
              <a:t>)</a:t>
            </a:r>
            <a:endParaRPr lang="ja-JP" altLang="en-US" sz="1042" dirty="0">
              <a:solidFill>
                <a:prstClr val="black"/>
              </a:solidFill>
              <a:latin typeface="メイリオ" panose="020B0604030504040204" pitchFamily="50" charset="-128"/>
              <a:ea typeface="メイリオ" panose="020B0604030504040204" pitchFamily="50" charset="-128"/>
            </a:endParaRPr>
          </a:p>
        </p:txBody>
      </p:sp>
      <p:sp>
        <p:nvSpPr>
          <p:cNvPr id="40" name="楕円 39"/>
          <p:cNvSpPr/>
          <p:nvPr/>
        </p:nvSpPr>
        <p:spPr>
          <a:xfrm>
            <a:off x="515590" y="4110342"/>
            <a:ext cx="248390" cy="248390"/>
          </a:xfrm>
          <a:prstGeom prst="ellipse">
            <a:avLst/>
          </a:prstGeom>
          <a:solidFill>
            <a:schemeClr val="bg1"/>
          </a:solidFill>
          <a:ln w="19050">
            <a:solidFill>
              <a:srgbClr val="0418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66256">
              <a:defRPr/>
            </a:pPr>
            <a:r>
              <a:rPr lang="ja-JP" altLang="en-US" sz="1326" b="1" dirty="0">
                <a:solidFill>
                  <a:srgbClr val="002060"/>
                </a:solidFill>
                <a:latin typeface="OCRB" panose="020B0609020202020204" pitchFamily="49" charset="0"/>
                <a:ea typeface="游ゴシック"/>
              </a:rPr>
              <a:t>２</a:t>
            </a:r>
          </a:p>
        </p:txBody>
      </p:sp>
      <p:sp>
        <p:nvSpPr>
          <p:cNvPr id="45" name="正方形/長方形 44"/>
          <p:cNvSpPr/>
          <p:nvPr/>
        </p:nvSpPr>
        <p:spPr>
          <a:xfrm>
            <a:off x="966892" y="1625368"/>
            <a:ext cx="5936521" cy="362407"/>
          </a:xfrm>
          <a:prstGeom prst="rect">
            <a:avLst/>
          </a:prstGeom>
        </p:spPr>
        <p:txBody>
          <a:bodyPr wrap="square">
            <a:spAutoFit/>
          </a:bodyPr>
          <a:lstStyle/>
          <a:p>
            <a:pPr defTabSz="799640">
              <a:defRPr/>
            </a:pPr>
            <a:r>
              <a:rPr lang="ja-JP" altLang="en-US" sz="1560" b="1" u="sng" dirty="0">
                <a:solidFill>
                  <a:prstClr val="black"/>
                </a:solidFill>
                <a:latin typeface="Meiryo UI" panose="020B0604030504040204" pitchFamily="50" charset="-128"/>
                <a:ea typeface="Meiryo UI" panose="020B0604030504040204" pitchFamily="50" charset="-128"/>
              </a:rPr>
              <a:t>下記</a:t>
            </a:r>
            <a:r>
              <a:rPr lang="en-US" altLang="ja-JP" sz="1560" b="1" u="sng" dirty="0">
                <a:solidFill>
                  <a:prstClr val="black"/>
                </a:solidFill>
                <a:latin typeface="Meiryo UI" panose="020B0604030504040204" pitchFamily="50" charset="-128"/>
                <a:ea typeface="Meiryo UI" panose="020B0604030504040204" pitchFamily="50" charset="-128"/>
              </a:rPr>
              <a:t>URL</a:t>
            </a:r>
            <a:r>
              <a:rPr lang="ja-JP" altLang="en-US" sz="1560" b="1" u="sng" dirty="0">
                <a:solidFill>
                  <a:prstClr val="black"/>
                </a:solidFill>
                <a:latin typeface="Meiryo UI" panose="020B0604030504040204" pitchFamily="50" charset="-128"/>
                <a:ea typeface="Meiryo UI" panose="020B0604030504040204" pitchFamily="50" charset="-128"/>
              </a:rPr>
              <a:t>・二次元コードからアクセスして</a:t>
            </a:r>
            <a:r>
              <a:rPr lang="ja-JP" altLang="en-US" sz="1755" b="1" u="sng" dirty="0">
                <a:solidFill>
                  <a:srgbClr val="FF0000"/>
                </a:solidFill>
                <a:effectLst>
                  <a:outerShdw blurRad="38100" dist="38100" dir="2700000" algn="tl">
                    <a:srgbClr val="000000">
                      <a:alpha val="43137"/>
                    </a:srgbClr>
                  </a:outerShdw>
                </a:effectLst>
                <a:latin typeface="Meiryo UI" panose="020B0604030504040204" pitchFamily="50" charset="-128"/>
                <a:ea typeface="Meiryo UI" panose="020B0604030504040204" pitchFamily="50" charset="-128"/>
              </a:rPr>
              <a:t>登録</a:t>
            </a:r>
            <a:r>
              <a:rPr lang="ja-JP" altLang="en-US" sz="1560" b="1" u="sng" dirty="0">
                <a:solidFill>
                  <a:prstClr val="black"/>
                </a:solidFill>
                <a:latin typeface="Meiryo UI" panose="020B0604030504040204" pitchFamily="50" charset="-128"/>
                <a:ea typeface="Meiryo UI" panose="020B0604030504040204" pitchFamily="50" charset="-128"/>
              </a:rPr>
              <a:t>をお願い申し上げます。</a:t>
            </a:r>
            <a:endParaRPr lang="en-US" altLang="ja-JP" sz="1560" b="1" u="sng" dirty="0">
              <a:solidFill>
                <a:prstClr val="black"/>
              </a:solidFill>
              <a:latin typeface="Meiryo UI" panose="020B0604030504040204" pitchFamily="50" charset="-128"/>
              <a:ea typeface="Meiryo UI" panose="020B0604030504040204" pitchFamily="50" charset="-128"/>
            </a:endParaRPr>
          </a:p>
        </p:txBody>
      </p:sp>
      <p:sp>
        <p:nvSpPr>
          <p:cNvPr id="46" name="楕円 45"/>
          <p:cNvSpPr/>
          <p:nvPr/>
        </p:nvSpPr>
        <p:spPr>
          <a:xfrm>
            <a:off x="512488" y="1698032"/>
            <a:ext cx="248390" cy="248390"/>
          </a:xfrm>
          <a:prstGeom prst="ellipse">
            <a:avLst/>
          </a:prstGeom>
          <a:solidFill>
            <a:schemeClr val="bg1"/>
          </a:solidFill>
          <a:ln w="19050">
            <a:solidFill>
              <a:srgbClr val="0418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66256">
              <a:defRPr/>
            </a:pPr>
            <a:r>
              <a:rPr lang="ja-JP" altLang="en-US" sz="1326" b="1" dirty="0">
                <a:solidFill>
                  <a:srgbClr val="002060"/>
                </a:solidFill>
                <a:latin typeface="OCRB" panose="020B0609020202020204" pitchFamily="49" charset="0"/>
                <a:ea typeface="游ゴシック"/>
              </a:rPr>
              <a:t>１</a:t>
            </a:r>
          </a:p>
        </p:txBody>
      </p:sp>
      <p:sp>
        <p:nvSpPr>
          <p:cNvPr id="50" name="正方形/長方形 49"/>
          <p:cNvSpPr/>
          <p:nvPr/>
        </p:nvSpPr>
        <p:spPr>
          <a:xfrm>
            <a:off x="3798957" y="8913880"/>
            <a:ext cx="3268764" cy="707886"/>
          </a:xfrm>
          <a:prstGeom prst="rect">
            <a:avLst/>
          </a:prstGeom>
          <a:ln>
            <a:solidFill>
              <a:srgbClr val="000000"/>
            </a:solidFill>
          </a:ln>
        </p:spPr>
        <p:txBody>
          <a:bodyPr wrap="square">
            <a:spAutoFit/>
          </a:bodyPr>
          <a:lstStyle/>
          <a:p>
            <a:pPr algn="just" defTabSz="799640">
              <a:defRPr/>
            </a:pPr>
            <a:r>
              <a:rPr lang="ja-JP" altLang="en-US" sz="1000" b="1" dirty="0">
                <a:solidFill>
                  <a:prstClr val="black"/>
                </a:solidFill>
                <a:latin typeface="Meiryo UI" panose="020B0604030504040204" pitchFamily="50" charset="-128"/>
                <a:ea typeface="Meiryo UI" panose="020B0604030504040204" pitchFamily="50" charset="-128"/>
              </a:rPr>
              <a:t>≪</a:t>
            </a:r>
            <a:r>
              <a:rPr lang="en-US" altLang="ja-JP" sz="1000" b="1" dirty="0">
                <a:solidFill>
                  <a:prstClr val="black"/>
                </a:solidFill>
                <a:latin typeface="Meiryo UI" panose="020B0604030504040204" pitchFamily="50" charset="-128"/>
                <a:ea typeface="Meiryo UI" panose="020B0604030504040204" pitchFamily="50" charset="-128"/>
              </a:rPr>
              <a:t>Zoom</a:t>
            </a:r>
            <a:r>
              <a:rPr lang="ja-JP" altLang="en-US" sz="1000" b="1" dirty="0">
                <a:solidFill>
                  <a:prstClr val="black"/>
                </a:solidFill>
                <a:latin typeface="Meiryo UI" panose="020B0604030504040204" pitchFamily="50" charset="-128"/>
                <a:ea typeface="Meiryo UI" panose="020B0604030504040204" pitchFamily="50" charset="-128"/>
              </a:rPr>
              <a:t>をインストールが出来ない環境の場合（</a:t>
            </a:r>
            <a:r>
              <a:rPr lang="en-US" altLang="ja-JP" sz="1000" b="1" dirty="0">
                <a:solidFill>
                  <a:prstClr val="black"/>
                </a:solidFill>
                <a:latin typeface="Meiryo UI" panose="020B0604030504040204" pitchFamily="50" charset="-128"/>
                <a:ea typeface="Meiryo UI" panose="020B0604030504040204" pitchFamily="50" charset="-128"/>
              </a:rPr>
              <a:t>PC</a:t>
            </a:r>
            <a:r>
              <a:rPr lang="ja-JP" altLang="en-US" sz="1000" b="1" dirty="0">
                <a:solidFill>
                  <a:prstClr val="black"/>
                </a:solidFill>
                <a:latin typeface="Meiryo UI" panose="020B0604030504040204" pitchFamily="50" charset="-128"/>
                <a:ea typeface="Meiryo UI" panose="020B0604030504040204" pitchFamily="50" charset="-128"/>
              </a:rPr>
              <a:t>）≫</a:t>
            </a:r>
          </a:p>
          <a:p>
            <a:pPr algn="just" defTabSz="799640">
              <a:defRPr/>
            </a:pPr>
            <a:r>
              <a:rPr lang="ja-JP" altLang="en-US" sz="1000" dirty="0">
                <a:solidFill>
                  <a:prstClr val="black"/>
                </a:solidFill>
                <a:latin typeface="Meiryo UI" panose="020B0604030504040204" pitchFamily="50" charset="-128"/>
                <a:ea typeface="Meiryo UI" panose="020B0604030504040204" pitchFamily="50" charset="-128"/>
              </a:rPr>
              <a:t>「</a:t>
            </a:r>
            <a:r>
              <a:rPr lang="ja-JP" altLang="en-US" sz="1000" b="1" u="sng" dirty="0">
                <a:solidFill>
                  <a:srgbClr val="5B9BD5">
                    <a:lumMod val="75000"/>
                  </a:srgbClr>
                </a:solidFill>
                <a:latin typeface="Meiryo UI" panose="020B0604030504040204" pitchFamily="50" charset="-128"/>
                <a:ea typeface="Meiryo UI" panose="020B0604030504040204" pitchFamily="50" charset="-128"/>
              </a:rPr>
              <a:t>ブラウザから起動してください</a:t>
            </a:r>
            <a:r>
              <a:rPr lang="ja-JP" altLang="en-US" sz="1000" dirty="0">
                <a:solidFill>
                  <a:prstClr val="black"/>
                </a:solidFill>
                <a:latin typeface="Meiryo UI" panose="020B0604030504040204" pitchFamily="50" charset="-128"/>
                <a:ea typeface="Meiryo UI" panose="020B0604030504040204" pitchFamily="50" charset="-128"/>
              </a:rPr>
              <a:t>」を選択するとお使いのブラウザでご参加が可能となりますが、安定したご参加、視聴のためにはインストールを行ってからの使用を推奨しております。</a:t>
            </a:r>
            <a:endParaRPr lang="en-US" altLang="ja-JP" sz="1100" dirty="0">
              <a:solidFill>
                <a:prstClr val="black"/>
              </a:solidFill>
              <a:latin typeface="Meiryo UI" panose="020B0604030504040204" pitchFamily="50" charset="-128"/>
              <a:ea typeface="Meiryo UI" panose="020B0604030504040204" pitchFamily="50" charset="-128"/>
            </a:endParaRPr>
          </a:p>
        </p:txBody>
      </p:sp>
      <p:sp>
        <p:nvSpPr>
          <p:cNvPr id="37" name="正方形/長方形 36"/>
          <p:cNvSpPr/>
          <p:nvPr/>
        </p:nvSpPr>
        <p:spPr>
          <a:xfrm>
            <a:off x="5487941" y="2757656"/>
            <a:ext cx="1167542" cy="2788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66256">
              <a:defRPr/>
            </a:pPr>
            <a:r>
              <a:rPr lang="ja-JP" altLang="en-US" sz="1137" dirty="0">
                <a:solidFill>
                  <a:prstClr val="black"/>
                </a:solidFill>
                <a:latin typeface="Meiryo UI" panose="020B0604030504040204" pitchFamily="50" charset="-128"/>
                <a:ea typeface="Meiryo UI" panose="020B0604030504040204" pitchFamily="50" charset="-128"/>
              </a:rPr>
              <a:t>二次元コードから</a:t>
            </a:r>
            <a:endParaRPr lang="en-US" altLang="ja-JP" sz="1137" dirty="0">
              <a:solidFill>
                <a:prstClr val="black"/>
              </a:solidFill>
              <a:latin typeface="Meiryo UI" panose="020B0604030504040204" pitchFamily="50" charset="-128"/>
              <a:ea typeface="Meiryo UI" panose="020B0604030504040204" pitchFamily="50" charset="-128"/>
            </a:endParaRPr>
          </a:p>
          <a:p>
            <a:pPr algn="ctr" defTabSz="866256">
              <a:defRPr/>
            </a:pPr>
            <a:r>
              <a:rPr lang="ja-JP" altLang="en-US" sz="1137" dirty="0">
                <a:solidFill>
                  <a:prstClr val="black"/>
                </a:solidFill>
                <a:latin typeface="Meiryo UI" panose="020B0604030504040204" pitchFamily="50" charset="-128"/>
                <a:ea typeface="Meiryo UI" panose="020B0604030504040204" pitchFamily="50" charset="-128"/>
              </a:rPr>
              <a:t>アクセスできます</a:t>
            </a:r>
          </a:p>
        </p:txBody>
      </p:sp>
      <p:sp>
        <p:nvSpPr>
          <p:cNvPr id="38" name="正方形/長方形 37"/>
          <p:cNvSpPr/>
          <p:nvPr/>
        </p:nvSpPr>
        <p:spPr>
          <a:xfrm>
            <a:off x="434972" y="499261"/>
            <a:ext cx="6689737" cy="698325"/>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66256">
              <a:defRPr/>
            </a:pPr>
            <a:r>
              <a:rPr lang="ja-JP" altLang="en-US" sz="1755" b="1">
                <a:solidFill>
                  <a:prstClr val="white"/>
                </a:solidFill>
                <a:latin typeface="Meiryo UI" panose="020B0604030504040204" pitchFamily="50" charset="-128"/>
                <a:ea typeface="Meiryo UI" panose="020B0604030504040204" pitchFamily="50" charset="-128"/>
              </a:rPr>
              <a:t>視聴</a:t>
            </a:r>
            <a:r>
              <a:rPr lang="ja-JP" altLang="en-US" sz="1755" b="1" dirty="0">
                <a:solidFill>
                  <a:prstClr val="white"/>
                </a:solidFill>
                <a:latin typeface="Meiryo UI" panose="020B0604030504040204" pitchFamily="50" charset="-128"/>
                <a:ea typeface="Meiryo UI" panose="020B0604030504040204" pitchFamily="50" charset="-128"/>
              </a:rPr>
              <a:t>方法について</a:t>
            </a:r>
          </a:p>
        </p:txBody>
      </p:sp>
      <p:sp>
        <p:nvSpPr>
          <p:cNvPr id="10" name="正方形/長方形 9"/>
          <p:cNvSpPr/>
          <p:nvPr/>
        </p:nvSpPr>
        <p:spPr>
          <a:xfrm>
            <a:off x="4152371" y="7761828"/>
            <a:ext cx="1711254" cy="19705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76719">
              <a:defRPr/>
            </a:pPr>
            <a:endParaRPr lang="ja-JP" altLang="en-US" sz="1726">
              <a:solidFill>
                <a:prstClr val="white"/>
              </a:solidFill>
              <a:latin typeface="游ゴシック"/>
              <a:ea typeface="游ゴシック"/>
            </a:endParaRPr>
          </a:p>
        </p:txBody>
      </p:sp>
      <p:grpSp>
        <p:nvGrpSpPr>
          <p:cNvPr id="3" name="グループ化 2"/>
          <p:cNvGrpSpPr/>
          <p:nvPr/>
        </p:nvGrpSpPr>
        <p:grpSpPr>
          <a:xfrm>
            <a:off x="492564" y="8843310"/>
            <a:ext cx="3266242" cy="932563"/>
            <a:chOff x="76489" y="9859543"/>
            <a:chExt cx="3552720" cy="956020"/>
          </a:xfrm>
        </p:grpSpPr>
        <p:sp>
          <p:nvSpPr>
            <p:cNvPr id="11" name="テキスト ボックス 10"/>
            <p:cNvSpPr txBox="1"/>
            <p:nvPr/>
          </p:nvSpPr>
          <p:spPr>
            <a:xfrm>
              <a:off x="76489" y="9859543"/>
              <a:ext cx="3552720" cy="956020"/>
            </a:xfrm>
            <a:prstGeom prst="rect">
              <a:avLst/>
            </a:prstGeom>
            <a:noFill/>
            <a:ln>
              <a:noFill/>
            </a:ln>
          </p:spPr>
          <p:txBody>
            <a:bodyPr wrap="square" rtlCol="0">
              <a:spAutoFit/>
            </a:bodyPr>
            <a:lstStyle/>
            <a:p>
              <a:pPr defTabSz="866256">
                <a:defRPr/>
              </a:pPr>
              <a:r>
                <a:rPr lang="ja-JP" altLang="en-US" sz="1365" dirty="0">
                  <a:solidFill>
                    <a:prstClr val="black"/>
                  </a:solidFill>
                  <a:latin typeface="Meiryo UI" panose="020B0604030504040204" pitchFamily="50" charset="-128"/>
                  <a:ea typeface="Meiryo UI" panose="020B0604030504040204" pitchFamily="50" charset="-128"/>
                </a:rPr>
                <a:t>＜当日連絡先＞</a:t>
              </a:r>
              <a:endParaRPr lang="en-US" altLang="ja-JP" sz="1365" dirty="0">
                <a:solidFill>
                  <a:prstClr val="black"/>
                </a:solidFill>
                <a:latin typeface="Meiryo UI" panose="020B0604030504040204" pitchFamily="50" charset="-128"/>
                <a:ea typeface="Meiryo UI" panose="020B0604030504040204" pitchFamily="50" charset="-128"/>
              </a:endParaRPr>
            </a:p>
            <a:p>
              <a:pPr defTabSz="866256">
                <a:defRPr/>
              </a:pPr>
              <a:r>
                <a:rPr lang="ja-JP" altLang="en-US" sz="1365" dirty="0">
                  <a:solidFill>
                    <a:prstClr val="black"/>
                  </a:solidFill>
                  <a:latin typeface="Meiryo UI" panose="020B0604030504040204" pitchFamily="50" charset="-128"/>
                  <a:ea typeface="Meiryo UI" panose="020B0604030504040204" pitchFamily="50" charset="-128"/>
                </a:rPr>
                <a:t>　エーザイ株式会社　　　　木村美緒　　　　</a:t>
              </a:r>
              <a:endParaRPr lang="en-US" altLang="ja-JP" sz="1365" dirty="0">
                <a:solidFill>
                  <a:prstClr val="black"/>
                </a:solidFill>
                <a:latin typeface="Meiryo UI" panose="020B0604030504040204" pitchFamily="50" charset="-128"/>
                <a:ea typeface="Meiryo UI" panose="020B0604030504040204" pitchFamily="50" charset="-128"/>
              </a:endParaRPr>
            </a:p>
            <a:p>
              <a:pPr defTabSz="866256">
                <a:defRPr/>
              </a:pPr>
              <a:r>
                <a:rPr lang="ja-JP" altLang="en-US" sz="1365" dirty="0">
                  <a:solidFill>
                    <a:prstClr val="black"/>
                  </a:solidFill>
                  <a:latin typeface="Meiryo UI" panose="020B0604030504040204" pitchFamily="50" charset="-128"/>
                  <a:ea typeface="Meiryo UI" panose="020B0604030504040204" pitchFamily="50" charset="-128"/>
                </a:rPr>
                <a:t>　</a:t>
              </a:r>
              <a:r>
                <a:rPr lang="en-US" altLang="ja-JP" sz="1365" dirty="0">
                  <a:solidFill>
                    <a:prstClr val="black"/>
                  </a:solidFill>
                  <a:latin typeface="Meiryo UI" panose="020B0604030504040204" pitchFamily="50" charset="-128"/>
                  <a:ea typeface="Meiryo UI" panose="020B0604030504040204" pitchFamily="50" charset="-128"/>
                </a:rPr>
                <a:t>Mail</a:t>
              </a:r>
              <a:r>
                <a:rPr lang="ja-JP" altLang="en-US" sz="1365" dirty="0">
                  <a:solidFill>
                    <a:prstClr val="black"/>
                  </a:solidFill>
                  <a:latin typeface="Meiryo UI" panose="020B0604030504040204" pitchFamily="50" charset="-128"/>
                  <a:ea typeface="Meiryo UI" panose="020B0604030504040204" pitchFamily="50" charset="-128"/>
                </a:rPr>
                <a:t>：</a:t>
              </a:r>
              <a:r>
                <a:rPr lang="en-US" altLang="ja-JP" sz="1365" dirty="0">
                  <a:solidFill>
                    <a:prstClr val="black"/>
                  </a:solidFill>
                  <a:latin typeface="Meiryo UI" panose="020B0604030504040204" pitchFamily="50" charset="-128"/>
                  <a:ea typeface="Meiryo UI" panose="020B0604030504040204" pitchFamily="50" charset="-128"/>
                </a:rPr>
                <a:t>m15-kimura@hhc.eisai.co.jp</a:t>
              </a:r>
            </a:p>
            <a:p>
              <a:pPr defTabSz="866256">
                <a:defRPr/>
              </a:pPr>
              <a:r>
                <a:rPr lang="ja-JP" altLang="en-US" sz="1365" dirty="0">
                  <a:solidFill>
                    <a:prstClr val="black"/>
                  </a:solidFill>
                  <a:latin typeface="Meiryo UI" panose="020B0604030504040204" pitchFamily="50" charset="-128"/>
                  <a:ea typeface="Meiryo UI" panose="020B0604030504040204" pitchFamily="50" charset="-128"/>
                </a:rPr>
                <a:t>　</a:t>
              </a:r>
              <a:r>
                <a:rPr lang="en-US" altLang="ja-JP" sz="1365" dirty="0">
                  <a:solidFill>
                    <a:prstClr val="black"/>
                  </a:solidFill>
                  <a:latin typeface="Meiryo UI" panose="020B0604030504040204" pitchFamily="50" charset="-128"/>
                  <a:ea typeface="Meiryo UI" panose="020B0604030504040204" pitchFamily="50" charset="-128"/>
                </a:rPr>
                <a:t>TEL</a:t>
              </a:r>
              <a:r>
                <a:rPr lang="ja-JP" altLang="en-US" sz="1365" dirty="0">
                  <a:solidFill>
                    <a:prstClr val="black"/>
                  </a:solidFill>
                  <a:latin typeface="Meiryo UI" panose="020B0604030504040204" pitchFamily="50" charset="-128"/>
                  <a:ea typeface="Meiryo UI" panose="020B0604030504040204" pitchFamily="50" charset="-128"/>
                </a:rPr>
                <a:t>：</a:t>
              </a:r>
              <a:r>
                <a:rPr lang="en-US" altLang="ja-JP" sz="1365" dirty="0">
                  <a:solidFill>
                    <a:prstClr val="black"/>
                  </a:solidFill>
                  <a:latin typeface="Meiryo UI" panose="020B0604030504040204" pitchFamily="50" charset="-128"/>
                  <a:ea typeface="Meiryo UI" panose="020B0604030504040204" pitchFamily="50" charset="-128"/>
                </a:rPr>
                <a:t>070-2268-0915</a:t>
              </a:r>
              <a:endParaRPr lang="ja-JP" altLang="en-US" sz="1365" dirty="0">
                <a:solidFill>
                  <a:prstClr val="black"/>
                </a:solidFill>
                <a:latin typeface="Meiryo UI" panose="020B0604030504040204" pitchFamily="50" charset="-128"/>
                <a:ea typeface="Meiryo UI" panose="020B0604030504040204" pitchFamily="50" charset="-128"/>
              </a:endParaRPr>
            </a:p>
          </p:txBody>
        </p:sp>
        <p:pic>
          <p:nvPicPr>
            <p:cNvPr id="69" name="図 6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23415" y="10139414"/>
              <a:ext cx="258867" cy="155320"/>
            </a:xfrm>
            <a:prstGeom prst="rect">
              <a:avLst/>
            </a:prstGeom>
          </p:spPr>
        </p:pic>
      </p:grpSp>
      <p:sp>
        <p:nvSpPr>
          <p:cNvPr id="42" name="角丸四角形 41"/>
          <p:cNvSpPr/>
          <p:nvPr/>
        </p:nvSpPr>
        <p:spPr>
          <a:xfrm>
            <a:off x="2161604" y="4623616"/>
            <a:ext cx="1304122" cy="187840"/>
          </a:xfrm>
          <a:prstGeom prst="round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66256">
              <a:defRPr/>
            </a:pPr>
            <a:endParaRPr lang="ja-JP" altLang="en-US" sz="1705">
              <a:solidFill>
                <a:prstClr val="white"/>
              </a:solidFill>
              <a:latin typeface="游ゴシック"/>
              <a:ea typeface="游ゴシック"/>
            </a:endParaRPr>
          </a:p>
        </p:txBody>
      </p:sp>
      <p:sp>
        <p:nvSpPr>
          <p:cNvPr id="55" name="角丸四角形 54"/>
          <p:cNvSpPr/>
          <p:nvPr/>
        </p:nvSpPr>
        <p:spPr>
          <a:xfrm>
            <a:off x="512490" y="1988558"/>
            <a:ext cx="6572935" cy="483969"/>
          </a:xfrm>
          <a:prstGeom prst="roundRect">
            <a:avLst>
              <a:gd name="adj" fmla="val 35646"/>
            </a:avLst>
          </a:prstGeom>
          <a:solidFill>
            <a:schemeClr val="bg1"/>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86626" tIns="43312" rIns="86626" bIns="43312" numCol="1" spcCol="0" rtlCol="0" fromWordArt="0" anchor="ctr" anchorCtr="0" forceAA="0" compatLnSpc="1">
            <a:prstTxWarp prst="textNoShape">
              <a:avLst/>
            </a:prstTxWarp>
            <a:noAutofit/>
          </a:bodyPr>
          <a:lstStyle/>
          <a:p>
            <a:pPr algn="ctr" defTabSz="866256">
              <a:defRPr/>
            </a:pPr>
            <a:endParaRPr lang="en-US" altLang="ja-JP" sz="1170" b="1" dirty="0">
              <a:solidFill>
                <a:schemeClr val="tx1"/>
              </a:solidFill>
              <a:latin typeface="Meiryo UI" panose="020B0604030504040204" pitchFamily="50" charset="-128"/>
              <a:ea typeface="Meiryo UI" panose="020B0604030504040204" pitchFamily="50" charset="-128"/>
              <a:cs typeface="Arial" panose="020B0604020202020204" pitchFamily="34" charset="0"/>
            </a:endParaRPr>
          </a:p>
          <a:p>
            <a:pPr algn="ctr" defTabSz="866256">
              <a:defRPr/>
            </a:pPr>
            <a:r>
              <a:rPr lang="ja-JP" altLang="en-US" sz="1170" b="1" dirty="0">
                <a:solidFill>
                  <a:schemeClr val="tx1"/>
                </a:solidFill>
                <a:latin typeface="Meiryo UI" panose="020B0604030504040204" pitchFamily="50" charset="-128"/>
                <a:ea typeface="Meiryo UI" panose="020B0604030504040204" pitchFamily="50" charset="-128"/>
                <a:cs typeface="Arial" panose="020B0604020202020204" pitchFamily="34" charset="0"/>
              </a:rPr>
              <a:t>視聴</a:t>
            </a:r>
            <a:r>
              <a:rPr lang="en-US" altLang="ja-JP" sz="1170" b="1" dirty="0">
                <a:solidFill>
                  <a:schemeClr val="tx1"/>
                </a:solidFill>
                <a:latin typeface="Meiryo UI" panose="020B0604030504040204" pitchFamily="50" charset="-128"/>
                <a:ea typeface="Meiryo UI" panose="020B0604030504040204" pitchFamily="50" charset="-128"/>
                <a:cs typeface="Arial" panose="020B0604020202020204" pitchFamily="34" charset="0"/>
              </a:rPr>
              <a:t>URL:</a:t>
            </a:r>
          </a:p>
          <a:p>
            <a:pPr algn="ctr" defTabSz="866256">
              <a:defRPr/>
            </a:pPr>
            <a:r>
              <a:rPr lang="ja-JP" altLang="en-US" sz="1100" b="1" dirty="0">
                <a:solidFill>
                  <a:schemeClr val="tx1"/>
                </a:solidFill>
                <a:latin typeface="Meiryo UI" panose="020B0604030504040204" pitchFamily="50" charset="-128"/>
                <a:ea typeface="Meiryo UI" panose="020B0604030504040204" pitchFamily="50" charset="-128"/>
              </a:rPr>
              <a:t>https://us06web.zoom.us/webinar/register/WN_f_scFp1oStKyIbcJNk_vDQ</a:t>
            </a:r>
          </a:p>
          <a:p>
            <a:pPr algn="ctr" defTabSz="866256">
              <a:defRPr/>
            </a:pPr>
            <a:endParaRPr lang="en-US" altLang="ja-JP" sz="1170" b="1" dirty="0">
              <a:solidFill>
                <a:schemeClr val="tx1"/>
              </a:solidFill>
              <a:latin typeface="Meiryo UI" panose="020B0604030504040204" pitchFamily="50" charset="-128"/>
              <a:ea typeface="Meiryo UI" panose="020B0604030504040204" pitchFamily="50" charset="-128"/>
              <a:cs typeface="Arial" panose="020B0604020202020204" pitchFamily="34" charset="0"/>
            </a:endParaRPr>
          </a:p>
        </p:txBody>
      </p:sp>
      <p:sp>
        <p:nvSpPr>
          <p:cNvPr id="4" name="テキスト ボックス 3">
            <a:extLst>
              <a:ext uri="{FF2B5EF4-FFF2-40B4-BE49-F238E27FC236}">
                <a16:creationId xmlns:a16="http://schemas.microsoft.com/office/drawing/2014/main" id="{30E42B86-1703-4362-A475-DD3D1F60B36C}"/>
              </a:ext>
            </a:extLst>
          </p:cNvPr>
          <p:cNvSpPr txBox="1"/>
          <p:nvPr/>
        </p:nvSpPr>
        <p:spPr>
          <a:xfrm>
            <a:off x="360150" y="1226737"/>
            <a:ext cx="3344865" cy="391326"/>
          </a:xfrm>
          <a:prstGeom prst="rect">
            <a:avLst/>
          </a:prstGeom>
          <a:noFill/>
        </p:spPr>
        <p:txBody>
          <a:bodyPr wrap="square" rtlCol="0">
            <a:spAutoFit/>
          </a:bodyPr>
          <a:lstStyle/>
          <a:p>
            <a:r>
              <a:rPr kumimoji="1" lang="ja-JP" altLang="en-US" sz="1943" dirty="0">
                <a:highlight>
                  <a:srgbClr val="FFFF99"/>
                </a:highlight>
              </a:rPr>
              <a:t>💻</a:t>
            </a:r>
            <a:r>
              <a:rPr lang="en-US" altLang="ja-JP" sz="1943" b="1" u="sng" dirty="0">
                <a:solidFill>
                  <a:prstClr val="black"/>
                </a:solidFill>
                <a:highlight>
                  <a:srgbClr val="FFFF99"/>
                </a:highlight>
                <a:latin typeface="Meiryo UI" panose="020B0604030504040204" pitchFamily="50" charset="-128"/>
                <a:ea typeface="Meiryo UI" panose="020B0604030504040204" pitchFamily="50" charset="-128"/>
              </a:rPr>
              <a:t>WEB</a:t>
            </a:r>
            <a:r>
              <a:rPr lang="ja-JP" altLang="en-US" sz="1943" b="1" u="sng" dirty="0">
                <a:solidFill>
                  <a:prstClr val="black"/>
                </a:solidFill>
                <a:highlight>
                  <a:srgbClr val="FFFF99"/>
                </a:highlight>
                <a:latin typeface="Meiryo UI" panose="020B0604030504040204" pitchFamily="50" charset="-128"/>
                <a:ea typeface="Meiryo UI" panose="020B0604030504040204" pitchFamily="50" charset="-128"/>
              </a:rPr>
              <a:t>視聴でのお申込み</a:t>
            </a:r>
            <a:endParaRPr kumimoji="1" lang="ja-JP" altLang="en-US" sz="1943" dirty="0">
              <a:highlight>
                <a:srgbClr val="FFFF99"/>
              </a:highlight>
            </a:endParaRPr>
          </a:p>
        </p:txBody>
      </p:sp>
      <p:sp>
        <p:nvSpPr>
          <p:cNvPr id="43" name="テキスト ボックス 42">
            <a:extLst>
              <a:ext uri="{FF2B5EF4-FFF2-40B4-BE49-F238E27FC236}">
                <a16:creationId xmlns:a16="http://schemas.microsoft.com/office/drawing/2014/main" id="{F3C1988B-CCE0-48A9-8D9B-4D75FBC94BCB}"/>
              </a:ext>
            </a:extLst>
          </p:cNvPr>
          <p:cNvSpPr txBox="1"/>
          <p:nvPr/>
        </p:nvSpPr>
        <p:spPr>
          <a:xfrm>
            <a:off x="360149" y="5035026"/>
            <a:ext cx="6295334" cy="391326"/>
          </a:xfrm>
          <a:prstGeom prst="rect">
            <a:avLst/>
          </a:prstGeom>
          <a:noFill/>
        </p:spPr>
        <p:txBody>
          <a:bodyPr wrap="square">
            <a:spAutoFit/>
          </a:bodyPr>
          <a:lstStyle/>
          <a:p>
            <a:r>
              <a:rPr lang="ja-JP" altLang="en-US" sz="1943" b="1" u="sng" dirty="0">
                <a:solidFill>
                  <a:prstClr val="black"/>
                </a:solidFill>
                <a:highlight>
                  <a:srgbClr val="FFFF99"/>
                </a:highlight>
                <a:latin typeface="Meiryo UI" panose="020B0604030504040204" pitchFamily="50" charset="-128"/>
                <a:ea typeface="Meiryo UI" panose="020B0604030504040204" pitchFamily="50" charset="-128"/>
              </a:rPr>
              <a:t>📠ファックス・お葉書でのお申込み　</a:t>
            </a:r>
            <a:r>
              <a:rPr lang="ja-JP" altLang="en-US" sz="1943" b="1" u="sng" dirty="0">
                <a:solidFill>
                  <a:srgbClr val="FF0000"/>
                </a:solidFill>
                <a:highlight>
                  <a:srgbClr val="FFFF99"/>
                </a:highlight>
                <a:latin typeface="Meiryo UI" panose="020B0604030504040204" pitchFamily="50" charset="-128"/>
                <a:ea typeface="Meiryo UI" panose="020B0604030504040204" pitchFamily="50" charset="-128"/>
              </a:rPr>
              <a:t>エーザイ株式会社　宛</a:t>
            </a:r>
            <a:endParaRPr kumimoji="1" lang="ja-JP" altLang="en-US" sz="1943" dirty="0">
              <a:solidFill>
                <a:srgbClr val="FF0000"/>
              </a:solidFill>
              <a:highlight>
                <a:srgbClr val="FFFF99"/>
              </a:highlight>
            </a:endParaRPr>
          </a:p>
        </p:txBody>
      </p:sp>
      <p:sp>
        <p:nvSpPr>
          <p:cNvPr id="12" name="正方形/長方形 11">
            <a:extLst>
              <a:ext uri="{FF2B5EF4-FFF2-40B4-BE49-F238E27FC236}">
                <a16:creationId xmlns:a16="http://schemas.microsoft.com/office/drawing/2014/main" id="{319E2B9A-00AD-4DEB-9E6C-9D3FCB64749C}"/>
              </a:ext>
            </a:extLst>
          </p:cNvPr>
          <p:cNvSpPr/>
          <p:nvPr/>
        </p:nvSpPr>
        <p:spPr>
          <a:xfrm>
            <a:off x="474254" y="6045388"/>
            <a:ext cx="6574348" cy="1567367"/>
          </a:xfrm>
          <a:prstGeom prst="rect">
            <a:avLst/>
          </a:prstGeom>
        </p:spPr>
        <p:style>
          <a:lnRef idx="2">
            <a:schemeClr val="dk1"/>
          </a:lnRef>
          <a:fillRef idx="1">
            <a:schemeClr val="lt1"/>
          </a:fillRef>
          <a:effectRef idx="0">
            <a:schemeClr val="dk1"/>
          </a:effectRef>
          <a:fontRef idx="minor">
            <a:schemeClr val="dk1"/>
          </a:fontRef>
        </p:style>
        <p:txBody>
          <a:bodyPr rtlCol="0" anchor="ctr"/>
          <a:lstStyle/>
          <a:p>
            <a:r>
              <a:rPr lang="ja-JP" altLang="en-US" sz="1295" dirty="0"/>
              <a:t>☆ご希望の参加方法に☑チェックをお付けください</a:t>
            </a:r>
            <a:endParaRPr lang="en-US" altLang="ja-JP" sz="1295" dirty="0"/>
          </a:p>
          <a:p>
            <a:r>
              <a:rPr kumimoji="1" lang="ja-JP" altLang="en-US" sz="1943" b="1" dirty="0"/>
              <a:t>　　　　☐セミナー会場</a:t>
            </a:r>
            <a:r>
              <a:rPr lang="ja-JP" altLang="en-US" sz="1943" b="1" dirty="0"/>
              <a:t>（八戸プラザホテル）</a:t>
            </a:r>
            <a:r>
              <a:rPr kumimoji="1" lang="ja-JP" altLang="en-US" sz="1943" b="1" dirty="0"/>
              <a:t>への参加</a:t>
            </a:r>
            <a:endParaRPr kumimoji="1" lang="en-US" altLang="ja-JP" sz="1943" b="1" dirty="0"/>
          </a:p>
          <a:p>
            <a:r>
              <a:rPr lang="ja-JP" altLang="en-US" sz="1943" b="1" dirty="0"/>
              <a:t>　　　　☐</a:t>
            </a:r>
            <a:r>
              <a:rPr lang="en-US" altLang="ja-JP" sz="1943" b="1" dirty="0"/>
              <a:t>WEB</a:t>
            </a:r>
            <a:r>
              <a:rPr lang="ja-JP" altLang="en-US" sz="1943" b="1" dirty="0"/>
              <a:t>視聴（</a:t>
            </a:r>
            <a:r>
              <a:rPr lang="en-US" altLang="ja-JP" sz="1943" b="1" dirty="0"/>
              <a:t>ZOOM</a:t>
            </a:r>
            <a:r>
              <a:rPr lang="ja-JP" altLang="en-US" sz="1943" b="1" dirty="0"/>
              <a:t>）</a:t>
            </a:r>
            <a:endParaRPr lang="en-US" altLang="ja-JP" sz="1943" b="1" dirty="0"/>
          </a:p>
          <a:p>
            <a:r>
              <a:rPr kumimoji="1" lang="en-US" altLang="ja-JP" sz="1200" dirty="0"/>
              <a:t>※</a:t>
            </a:r>
            <a:r>
              <a:rPr kumimoji="1" lang="ja-JP" altLang="en-US" sz="1200" dirty="0"/>
              <a:t>セミナー会場への参加をご希望される場合は、</a:t>
            </a:r>
            <a:r>
              <a:rPr kumimoji="1" lang="ja-JP" altLang="en-US" sz="1200" u="sng" dirty="0"/>
              <a:t>ご施設名・ご芳名</a:t>
            </a:r>
            <a:r>
              <a:rPr kumimoji="1" lang="ja-JP" altLang="en-US" sz="1200" dirty="0"/>
              <a:t>をご記入ください。</a:t>
            </a:r>
            <a:endParaRPr kumimoji="1" lang="en-US" altLang="ja-JP" sz="1200" dirty="0"/>
          </a:p>
          <a:p>
            <a:r>
              <a:rPr lang="en-US" altLang="ja-JP" sz="1200" dirty="0"/>
              <a:t>※</a:t>
            </a:r>
            <a:r>
              <a:rPr lang="ja-JP" altLang="en-US" sz="1200" dirty="0"/>
              <a:t>ＷＥＢ（ＺＯＯＭ）視聴をご希望される場合は、</a:t>
            </a:r>
            <a:r>
              <a:rPr lang="ja-JP" altLang="en-US" sz="1200" u="sng" dirty="0"/>
              <a:t>メールアドレス</a:t>
            </a:r>
            <a:r>
              <a:rPr lang="ja-JP" altLang="en-US" sz="1200" dirty="0"/>
              <a:t>を必ずご記入ください。</a:t>
            </a:r>
            <a:endParaRPr lang="en-US" altLang="ja-JP" sz="1200" dirty="0"/>
          </a:p>
          <a:p>
            <a:r>
              <a:rPr kumimoji="1" lang="ja-JP" altLang="en-US" sz="1200" dirty="0"/>
              <a:t>☆会場参加者にはお弁当をご用意いたします。申込締切　５月２４日</a:t>
            </a:r>
            <a:r>
              <a:rPr lang="ja-JP" altLang="en-US" sz="1200" dirty="0"/>
              <a:t>（水）</a:t>
            </a:r>
            <a:endParaRPr kumimoji="1" lang="en-US" altLang="ja-JP" sz="1200" dirty="0"/>
          </a:p>
        </p:txBody>
      </p:sp>
      <p:sp>
        <p:nvSpPr>
          <p:cNvPr id="17" name="テキスト ボックス 16">
            <a:extLst>
              <a:ext uri="{FF2B5EF4-FFF2-40B4-BE49-F238E27FC236}">
                <a16:creationId xmlns:a16="http://schemas.microsoft.com/office/drawing/2014/main" id="{725EEC60-C03C-4066-A487-2B40445FB691}"/>
              </a:ext>
            </a:extLst>
          </p:cNvPr>
          <p:cNvSpPr txBox="1"/>
          <p:nvPr/>
        </p:nvSpPr>
        <p:spPr>
          <a:xfrm>
            <a:off x="474254" y="7612755"/>
            <a:ext cx="6572935" cy="369332"/>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kumimoji="1" lang="ja-JP" altLang="en-US" dirty="0"/>
              <a:t>ご施設名</a:t>
            </a:r>
            <a:endParaRPr kumimoji="1" lang="en-US" altLang="ja-JP" dirty="0"/>
          </a:p>
        </p:txBody>
      </p:sp>
      <p:sp>
        <p:nvSpPr>
          <p:cNvPr id="57" name="テキスト ボックス 56">
            <a:extLst>
              <a:ext uri="{FF2B5EF4-FFF2-40B4-BE49-F238E27FC236}">
                <a16:creationId xmlns:a16="http://schemas.microsoft.com/office/drawing/2014/main" id="{88CE717F-B9C5-4228-81E1-EF602CF9ABB1}"/>
              </a:ext>
            </a:extLst>
          </p:cNvPr>
          <p:cNvSpPr txBox="1"/>
          <p:nvPr/>
        </p:nvSpPr>
        <p:spPr>
          <a:xfrm>
            <a:off x="474254" y="7988392"/>
            <a:ext cx="6572934" cy="369332"/>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kumimoji="1" lang="ja-JP" altLang="en-US" dirty="0">
                <a:solidFill>
                  <a:schemeClr val="tx1"/>
                </a:solidFill>
              </a:rPr>
              <a:t>ご芳名</a:t>
            </a:r>
          </a:p>
        </p:txBody>
      </p:sp>
      <p:sp>
        <p:nvSpPr>
          <p:cNvPr id="58" name="テキスト ボックス 57">
            <a:extLst>
              <a:ext uri="{FF2B5EF4-FFF2-40B4-BE49-F238E27FC236}">
                <a16:creationId xmlns:a16="http://schemas.microsoft.com/office/drawing/2014/main" id="{2862BB8C-DC5D-42A7-818D-1B3A13336854}"/>
              </a:ext>
            </a:extLst>
          </p:cNvPr>
          <p:cNvSpPr txBox="1"/>
          <p:nvPr/>
        </p:nvSpPr>
        <p:spPr>
          <a:xfrm>
            <a:off x="474254" y="8365563"/>
            <a:ext cx="6572934" cy="338554"/>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kumimoji="1" lang="ja-JP" altLang="en-US" sz="1600" dirty="0">
                <a:solidFill>
                  <a:schemeClr val="tx1"/>
                </a:solidFill>
              </a:rPr>
              <a:t>メールアドレス</a:t>
            </a:r>
          </a:p>
        </p:txBody>
      </p:sp>
      <p:cxnSp>
        <p:nvCxnSpPr>
          <p:cNvPr id="20" name="直線コネクタ 19">
            <a:extLst>
              <a:ext uri="{FF2B5EF4-FFF2-40B4-BE49-F238E27FC236}">
                <a16:creationId xmlns:a16="http://schemas.microsoft.com/office/drawing/2014/main" id="{960EE34A-AC61-499E-B9CD-DFFF8AC48B80}"/>
              </a:ext>
            </a:extLst>
          </p:cNvPr>
          <p:cNvCxnSpPr>
            <a:cxnSpLocks/>
          </p:cNvCxnSpPr>
          <p:nvPr/>
        </p:nvCxnSpPr>
        <p:spPr>
          <a:xfrm>
            <a:off x="2029714" y="7612756"/>
            <a:ext cx="0" cy="1091361"/>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59" name="正方形/長方形 58">
            <a:extLst>
              <a:ext uri="{FF2B5EF4-FFF2-40B4-BE49-F238E27FC236}">
                <a16:creationId xmlns:a16="http://schemas.microsoft.com/office/drawing/2014/main" id="{E729F8AD-4C67-4808-8A0F-4C72E6EBF39C}"/>
              </a:ext>
            </a:extLst>
          </p:cNvPr>
          <p:cNvSpPr/>
          <p:nvPr/>
        </p:nvSpPr>
        <p:spPr>
          <a:xfrm>
            <a:off x="1448233" y="5379453"/>
            <a:ext cx="5936521" cy="856388"/>
          </a:xfrm>
          <a:prstGeom prst="rect">
            <a:avLst/>
          </a:prstGeom>
        </p:spPr>
        <p:txBody>
          <a:bodyPr wrap="square">
            <a:spAutoFit/>
          </a:bodyPr>
          <a:lstStyle/>
          <a:p>
            <a:pPr defTabSz="799640">
              <a:defRPr/>
            </a:pPr>
            <a:r>
              <a:rPr lang="ja-JP" altLang="en-US" sz="3022" b="1" dirty="0">
                <a:latin typeface="Meiryo UI" panose="020B0604030504040204" pitchFamily="50" charset="-128"/>
                <a:ea typeface="Meiryo UI" panose="020B0604030504040204" pitchFamily="50" charset="-128"/>
              </a:rPr>
              <a:t>０１７－８２４－９０８８</a:t>
            </a:r>
            <a:endParaRPr lang="en-US" altLang="ja-JP" sz="3022" b="1" dirty="0">
              <a:latin typeface="Meiryo UI" panose="020B0604030504040204" pitchFamily="50" charset="-128"/>
              <a:ea typeface="Meiryo UI" panose="020B0604030504040204" pitchFamily="50" charset="-128"/>
            </a:endParaRPr>
          </a:p>
          <a:p>
            <a:pPr defTabSz="799640">
              <a:defRPr/>
            </a:pPr>
            <a:r>
              <a:rPr lang="ja-JP" altLang="en-US" sz="1943" b="1" dirty="0">
                <a:latin typeface="Meiryo UI" panose="020B0604030504040204" pitchFamily="50" charset="-128"/>
                <a:ea typeface="Meiryo UI" panose="020B0604030504040204" pitchFamily="50" charset="-128"/>
              </a:rPr>
              <a:t> </a:t>
            </a:r>
            <a:endParaRPr lang="en-US" altLang="ja-JP" sz="1943" b="1" dirty="0">
              <a:latin typeface="Meiryo UI" panose="020B0604030504040204" pitchFamily="50" charset="-128"/>
              <a:ea typeface="Meiryo UI" panose="020B0604030504040204" pitchFamily="50" charset="-128"/>
            </a:endParaRPr>
          </a:p>
        </p:txBody>
      </p:sp>
      <p:sp>
        <p:nvSpPr>
          <p:cNvPr id="30" name="テキスト ボックス 2">
            <a:extLst>
              <a:ext uri="{FF2B5EF4-FFF2-40B4-BE49-F238E27FC236}">
                <a16:creationId xmlns:a16="http://schemas.microsoft.com/office/drawing/2014/main" id="{08DA10D7-6C92-414F-A8F3-DAE868A4F2EA}"/>
              </a:ext>
            </a:extLst>
          </p:cNvPr>
          <p:cNvSpPr txBox="1">
            <a:spLocks noChangeArrowheads="1"/>
          </p:cNvSpPr>
          <p:nvPr/>
        </p:nvSpPr>
        <p:spPr bwMode="auto">
          <a:xfrm>
            <a:off x="494350" y="9738728"/>
            <a:ext cx="6611172" cy="633507"/>
          </a:xfrm>
          <a:prstGeom prst="rect">
            <a:avLst/>
          </a:prstGeom>
          <a:noFill/>
          <a:ln w="38100">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pPr defTabSz="668978" eaLnBrk="0" fontAlgn="base" hangingPunct="0">
              <a:spcBef>
                <a:spcPct val="0"/>
              </a:spcBef>
              <a:spcAft>
                <a:spcPct val="0"/>
              </a:spcAft>
              <a:defRPr/>
            </a:pPr>
            <a:r>
              <a:rPr lang="ja-JP" altLang="en-US" sz="879" dirty="0">
                <a:solidFill>
                  <a:srgbClr val="000000"/>
                </a:solidFill>
                <a:latin typeface="Meiryo UI" panose="020B0604030504040204" pitchFamily="50" charset="-128"/>
                <a:ea typeface="Meiryo UI" panose="020B0604030504040204" pitchFamily="50" charset="-128"/>
              </a:rPr>
              <a:t>▶本講演会は医師をはじめとした医療関係者や地域での支援に係る関係者の皆さまにご参加いただくことが可能です。</a:t>
            </a:r>
          </a:p>
          <a:p>
            <a:pPr defTabSz="668978" eaLnBrk="0" fontAlgn="base" hangingPunct="0">
              <a:spcBef>
                <a:spcPct val="0"/>
              </a:spcBef>
              <a:spcAft>
                <a:spcPct val="0"/>
              </a:spcAft>
              <a:defRPr/>
            </a:pPr>
            <a:r>
              <a:rPr lang="ja-JP" altLang="en-US" sz="879" dirty="0">
                <a:solidFill>
                  <a:srgbClr val="000000"/>
                </a:solidFill>
                <a:latin typeface="Meiryo UI" panose="020B0604030504040204" pitchFamily="50" charset="-128"/>
                <a:ea typeface="Meiryo UI" panose="020B0604030504040204" pitchFamily="50" charset="-128"/>
              </a:rPr>
              <a:t>▶本講演会の内容</a:t>
            </a:r>
            <a:r>
              <a:rPr lang="en-US" altLang="ja-JP" sz="879" dirty="0">
                <a:solidFill>
                  <a:srgbClr val="000000"/>
                </a:solidFill>
                <a:latin typeface="Meiryo UI" panose="020B0604030504040204" pitchFamily="50" charset="-128"/>
                <a:ea typeface="Meiryo UI" panose="020B0604030504040204" pitchFamily="50" charset="-128"/>
              </a:rPr>
              <a:t>(</a:t>
            </a:r>
            <a:r>
              <a:rPr lang="ja-JP" altLang="en-US" sz="879" dirty="0">
                <a:solidFill>
                  <a:srgbClr val="000000"/>
                </a:solidFill>
                <a:latin typeface="Meiryo UI" panose="020B0604030504040204" pitchFamily="50" charset="-128"/>
                <a:ea typeface="Meiryo UI" panose="020B0604030504040204" pitchFamily="50" charset="-128"/>
              </a:rPr>
              <a:t>話される内容や投影される文字</a:t>
            </a:r>
            <a:r>
              <a:rPr lang="en-US" altLang="ja-JP" sz="879" dirty="0">
                <a:solidFill>
                  <a:srgbClr val="000000"/>
                </a:solidFill>
                <a:latin typeface="Meiryo UI" panose="020B0604030504040204" pitchFamily="50" charset="-128"/>
                <a:ea typeface="Meiryo UI" panose="020B0604030504040204" pitchFamily="50" charset="-128"/>
              </a:rPr>
              <a:t>､</a:t>
            </a:r>
            <a:r>
              <a:rPr lang="ja-JP" altLang="en-US" sz="879" dirty="0">
                <a:solidFill>
                  <a:srgbClr val="000000"/>
                </a:solidFill>
                <a:latin typeface="Meiryo UI" panose="020B0604030504040204" pitchFamily="50" charset="-128"/>
                <a:ea typeface="Meiryo UI" panose="020B0604030504040204" pitchFamily="50" charset="-128"/>
              </a:rPr>
              <a:t>写真</a:t>
            </a:r>
            <a:r>
              <a:rPr lang="en-US" altLang="ja-JP" sz="879" dirty="0">
                <a:solidFill>
                  <a:srgbClr val="000000"/>
                </a:solidFill>
                <a:latin typeface="Meiryo UI" panose="020B0604030504040204" pitchFamily="50" charset="-128"/>
                <a:ea typeface="Meiryo UI" panose="020B0604030504040204" pitchFamily="50" charset="-128"/>
              </a:rPr>
              <a:t>､</a:t>
            </a:r>
            <a:r>
              <a:rPr lang="ja-JP" altLang="en-US" sz="879" dirty="0">
                <a:solidFill>
                  <a:srgbClr val="000000"/>
                </a:solidFill>
                <a:latin typeface="Meiryo UI" panose="020B0604030504040204" pitchFamily="50" charset="-128"/>
                <a:ea typeface="Meiryo UI" panose="020B0604030504040204" pitchFamily="50" charset="-128"/>
              </a:rPr>
              <a:t>図</a:t>
            </a:r>
            <a:r>
              <a:rPr lang="en-US" altLang="ja-JP" sz="879" dirty="0">
                <a:solidFill>
                  <a:srgbClr val="000000"/>
                </a:solidFill>
                <a:latin typeface="Meiryo UI" panose="020B0604030504040204" pitchFamily="50" charset="-128"/>
                <a:ea typeface="Meiryo UI" panose="020B0604030504040204" pitchFamily="50" charset="-128"/>
              </a:rPr>
              <a:t>､</a:t>
            </a:r>
            <a:r>
              <a:rPr lang="ja-JP" altLang="en-US" sz="879" dirty="0">
                <a:solidFill>
                  <a:srgbClr val="000000"/>
                </a:solidFill>
                <a:latin typeface="Meiryo UI" panose="020B0604030504040204" pitchFamily="50" charset="-128"/>
                <a:ea typeface="Meiryo UI" panose="020B0604030504040204" pitchFamily="50" charset="-128"/>
              </a:rPr>
              <a:t>イラストなど</a:t>
            </a:r>
            <a:r>
              <a:rPr lang="en-US" altLang="ja-JP" sz="879" dirty="0">
                <a:solidFill>
                  <a:srgbClr val="000000"/>
                </a:solidFill>
                <a:latin typeface="Meiryo UI" panose="020B0604030504040204" pitchFamily="50" charset="-128"/>
                <a:ea typeface="Meiryo UI" panose="020B0604030504040204" pitchFamily="50" charset="-128"/>
              </a:rPr>
              <a:t>)</a:t>
            </a:r>
            <a:r>
              <a:rPr lang="ja-JP" altLang="en-US" sz="879" dirty="0">
                <a:solidFill>
                  <a:srgbClr val="000000"/>
                </a:solidFill>
                <a:latin typeface="Meiryo UI" panose="020B0604030504040204" pitchFamily="50" charset="-128"/>
                <a:ea typeface="Meiryo UI" panose="020B0604030504040204" pitchFamily="50" charset="-128"/>
              </a:rPr>
              <a:t>の無断での複製、転載、改変その他の二次利用はお控えください。</a:t>
            </a:r>
            <a:endParaRPr lang="en-US" altLang="ja-JP" sz="879" dirty="0">
              <a:solidFill>
                <a:srgbClr val="000000"/>
              </a:solidFill>
              <a:latin typeface="Meiryo UI" panose="020B0604030504040204" pitchFamily="50" charset="-128"/>
              <a:ea typeface="Meiryo UI" panose="020B0604030504040204" pitchFamily="50" charset="-128"/>
            </a:endParaRPr>
          </a:p>
          <a:p>
            <a:pPr defTabSz="668978" eaLnBrk="0" fontAlgn="base" hangingPunct="0">
              <a:spcBef>
                <a:spcPct val="0"/>
              </a:spcBef>
              <a:spcAft>
                <a:spcPct val="0"/>
              </a:spcAft>
              <a:defRPr/>
            </a:pPr>
            <a:r>
              <a:rPr lang="ja-JP" altLang="en-US" sz="879" dirty="0">
                <a:solidFill>
                  <a:srgbClr val="000000"/>
                </a:solidFill>
                <a:latin typeface="Meiryo UI" panose="020B0604030504040204" pitchFamily="50" charset="-128"/>
                <a:ea typeface="Meiryo UI" panose="020B0604030504040204" pitchFamily="50" charset="-128"/>
              </a:rPr>
              <a:t>▶ご入力いただいた個人情報および皆様のご出欠状況は、エーザイ株式会社と青南病院が、</a:t>
            </a:r>
            <a:r>
              <a:rPr lang="en-US" altLang="ja-JP" sz="879" dirty="0">
                <a:solidFill>
                  <a:srgbClr val="000000"/>
                </a:solidFill>
                <a:latin typeface="Meiryo UI" panose="020B0604030504040204" pitchFamily="50" charset="-128"/>
                <a:ea typeface="Meiryo UI" panose="020B0604030504040204" pitchFamily="50" charset="-128"/>
              </a:rPr>
              <a:t>https://www.eisai.co.jp/privacy/index.html</a:t>
            </a:r>
            <a:r>
              <a:rPr lang="ja-JP" altLang="en-US" sz="879" dirty="0">
                <a:solidFill>
                  <a:srgbClr val="000000"/>
                </a:solidFill>
                <a:latin typeface="Meiryo UI" panose="020B0604030504040204" pitchFamily="50" charset="-128"/>
                <a:ea typeface="Meiryo UI" panose="020B0604030504040204" pitchFamily="50" charset="-128"/>
              </a:rPr>
              <a:t>に記載の目的で利用しますので、 ご登録に際しては、必ずご確認ください。</a:t>
            </a:r>
            <a:endParaRPr lang="en-US" altLang="ja-JP" sz="879" dirty="0">
              <a:solidFill>
                <a:srgbClr val="000000"/>
              </a:solidFill>
              <a:latin typeface="Meiryo UI" panose="020B0604030504040204" pitchFamily="50" charset="-128"/>
              <a:ea typeface="Meiryo UI" panose="020B0604030504040204" pitchFamily="50" charset="-128"/>
            </a:endParaRPr>
          </a:p>
        </p:txBody>
      </p:sp>
      <p:sp>
        <p:nvSpPr>
          <p:cNvPr id="16" name="Rectangle 1">
            <a:extLst>
              <a:ext uri="{FF2B5EF4-FFF2-40B4-BE49-F238E27FC236}">
                <a16:creationId xmlns:a16="http://schemas.microsoft.com/office/drawing/2014/main" id="{15F8441C-B3D3-FE41-AB85-A555BECC4A93}"/>
              </a:ext>
            </a:extLst>
          </p:cNvPr>
          <p:cNvSpPr>
            <a:spLocks noChangeArrowheads="1"/>
          </p:cNvSpPr>
          <p:nvPr/>
        </p:nvSpPr>
        <p:spPr bwMode="auto">
          <a:xfrm>
            <a:off x="5266882" y="3346610"/>
            <a:ext cx="1858847" cy="338554"/>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lvl="0" defTabSz="914400" fontAlgn="ctr"/>
            <a:r>
              <a:rPr kumimoji="0" lang="ja-JP" altLang="ja-JP" sz="1000" b="0" i="0" u="none" strike="noStrike" cap="none" normalizeH="0" baseline="0" dirty="0">
                <a:ln>
                  <a:noFill/>
                </a:ln>
                <a:solidFill>
                  <a:srgbClr val="232333"/>
                </a:solidFill>
                <a:effectLst/>
                <a:latin typeface="Noto Sans JP" panose="020B0200000000000000" pitchFamily="50" charset="-128"/>
                <a:ea typeface="Noto Sans JP" panose="020B0200000000000000" pitchFamily="50" charset="-128"/>
              </a:rPr>
              <a:t>ウェビナーID</a:t>
            </a:r>
            <a:r>
              <a:rPr lang="ja-JP" altLang="en-US" sz="1000" dirty="0">
                <a:solidFill>
                  <a:srgbClr val="232333"/>
                </a:solidFill>
                <a:latin typeface="Noto Sans JP" panose="020B0200000000000000" pitchFamily="50" charset="-128"/>
                <a:ea typeface="Noto Sans JP" panose="020B0200000000000000" pitchFamily="50" charset="-128"/>
              </a:rPr>
              <a:t>：</a:t>
            </a:r>
            <a:r>
              <a:rPr lang="en-US" altLang="ja-JP" sz="1100" dirty="0"/>
              <a:t>891 9551 2483</a:t>
            </a:r>
            <a:endParaRPr kumimoji="0" lang="en-US" altLang="ja-JP" sz="600" b="0" i="0" u="none" strike="noStrike" cap="none" normalizeH="0" baseline="0" dirty="0">
              <a:ln>
                <a:noFill/>
              </a:ln>
              <a:solidFill>
                <a:srgbClr val="232333"/>
              </a:solidFill>
              <a:effectLst/>
              <a:latin typeface="Noto Sans JP" panose="020B0200000000000000" pitchFamily="50" charset="-128"/>
              <a:ea typeface="Noto Sans JP" panose="020B0200000000000000" pitchFamily="50" charset="-128"/>
            </a:endParaRPr>
          </a:p>
          <a:p>
            <a:r>
              <a:rPr lang="en-US" altLang="ja-JP" sz="1000" dirty="0">
                <a:solidFill>
                  <a:srgbClr val="232333"/>
                </a:solidFill>
                <a:latin typeface="Noto Sans JP" panose="020B0200000000000000" pitchFamily="50" charset="-128"/>
                <a:ea typeface="Noto Sans JP" panose="020B0200000000000000" pitchFamily="50" charset="-128"/>
              </a:rPr>
              <a:t>Pass:</a:t>
            </a:r>
            <a:r>
              <a:rPr lang="en-US" altLang="ja-JP" sz="1100" b="0" i="0" dirty="0">
                <a:solidFill>
                  <a:srgbClr val="232333"/>
                </a:solidFill>
                <a:effectLst/>
                <a:latin typeface="Noto Sans JP" panose="020B0200000000000000" pitchFamily="50" charset="-128"/>
                <a:ea typeface="Noto Sans JP" panose="020B0200000000000000" pitchFamily="50" charset="-128"/>
              </a:rPr>
              <a:t>L7ifrpWX</a:t>
            </a:r>
            <a:endParaRPr lang="en-US" altLang="ja-JP" b="0" i="0" dirty="0">
              <a:solidFill>
                <a:srgbClr val="232333"/>
              </a:solidFill>
              <a:effectLst/>
              <a:latin typeface="Noto Sans JP" panose="020B0200000000000000" pitchFamily="50" charset="-128"/>
              <a:ea typeface="Noto Sans JP" panose="020B0200000000000000" pitchFamily="50" charset="-128"/>
            </a:endParaRPr>
          </a:p>
        </p:txBody>
      </p:sp>
      <p:pic>
        <p:nvPicPr>
          <p:cNvPr id="6" name="図 5" descr="グラフィカル ユーザー インターフェイス, テキスト, アプリケーション&#10;&#10;AI 生成コンテンツは誤りを含む可能性があります。">
            <a:extLst>
              <a:ext uri="{FF2B5EF4-FFF2-40B4-BE49-F238E27FC236}">
                <a16:creationId xmlns:a16="http://schemas.microsoft.com/office/drawing/2014/main" id="{1785BFC1-4B82-04CC-2013-A7A36AFF53C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41754" y="2618323"/>
            <a:ext cx="1637020" cy="1269838"/>
          </a:xfrm>
          <a:prstGeom prst="rect">
            <a:avLst/>
          </a:prstGeom>
        </p:spPr>
      </p:pic>
      <p:pic>
        <p:nvPicPr>
          <p:cNvPr id="9" name="図 8" descr="QR コード&#10;&#10;AI 生成コンテンツは誤りを含む可能性があります。">
            <a:extLst>
              <a:ext uri="{FF2B5EF4-FFF2-40B4-BE49-F238E27FC236}">
                <a16:creationId xmlns:a16="http://schemas.microsoft.com/office/drawing/2014/main" id="{649AA788-CE7E-A9B7-032D-17F6A9774D9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642544" y="2614632"/>
            <a:ext cx="1240392" cy="1314445"/>
          </a:xfrm>
          <a:prstGeom prst="rect">
            <a:avLst/>
          </a:prstGeom>
        </p:spPr>
      </p:pic>
    </p:spTree>
    <p:extLst>
      <p:ext uri="{BB962C8B-B14F-4D97-AF65-F5344CB8AC3E}">
        <p14:creationId xmlns:p14="http://schemas.microsoft.com/office/powerpoint/2010/main" val="2510383463"/>
      </p:ext>
    </p:extLst>
  </p:cSld>
  <p:clrMapOvr>
    <a:masterClrMapping/>
  </p:clrMapOvr>
</p:sld>
</file>

<file path=ppt/theme/theme1.xml><?xml version="1.0" encoding="utf-8"?>
<a:theme xmlns:a="http://schemas.openxmlformats.org/drawingml/2006/main" name="Office テーマ">
  <a:themeElements>
    <a:clrScheme name="Office テーマ">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テーマ">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テーマ">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1977</TotalTime>
  <Words>583</Words>
  <Application>Microsoft Office PowerPoint</Application>
  <PresentationFormat>ユーザー設定</PresentationFormat>
  <Paragraphs>73</Paragraphs>
  <Slides>2</Slides>
  <Notes>0</Notes>
  <HiddenSlides>0</HiddenSlides>
  <MMClips>0</MMClips>
  <ScaleCrop>false</ScaleCrop>
  <HeadingPairs>
    <vt:vector size="6" baseType="variant">
      <vt:variant>
        <vt:lpstr>使用されているフォント</vt:lpstr>
      </vt:variant>
      <vt:variant>
        <vt:i4>10</vt:i4>
      </vt:variant>
      <vt:variant>
        <vt:lpstr>テーマ</vt:lpstr>
      </vt:variant>
      <vt:variant>
        <vt:i4>1</vt:i4>
      </vt:variant>
      <vt:variant>
        <vt:lpstr>スライド タイトル</vt:lpstr>
      </vt:variant>
      <vt:variant>
        <vt:i4>2</vt:i4>
      </vt:variant>
    </vt:vector>
  </HeadingPairs>
  <TitlesOfParts>
    <vt:vector size="13" baseType="lpstr">
      <vt:lpstr>Meiryo UI</vt:lpstr>
      <vt:lpstr>Noto Sans JP</vt:lpstr>
      <vt:lpstr>メイリオ</vt:lpstr>
      <vt:lpstr>游ゴシック</vt:lpstr>
      <vt:lpstr>Arial</vt:lpstr>
      <vt:lpstr>Bahnschrift</vt:lpstr>
      <vt:lpstr>Calibri</vt:lpstr>
      <vt:lpstr>Calibri Light</vt:lpstr>
      <vt:lpstr>Franklin Gothic Medium</vt:lpstr>
      <vt:lpstr>OCRB</vt:lpstr>
      <vt:lpstr>Office テーマ</vt:lpstr>
      <vt:lpstr>PowerPoint プレゼンテーション</vt:lpstr>
      <vt:lpstr>PowerPoint プレゼンテーション</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プレゼンテーション</dc:title>
  <dc:creator>Yu Akaba (赤羽 優) / ［本厚］管（共通）</dc:creator>
  <cp:lastModifiedBy>Mio Kimura (木村 美緒) / 青森</cp:lastModifiedBy>
  <cp:revision>130</cp:revision>
  <cp:lastPrinted>2026-03-26T03:58:41Z</cp:lastPrinted>
  <dcterms:created xsi:type="dcterms:W3CDTF">2021-12-15T02:21:59Z</dcterms:created>
  <dcterms:modified xsi:type="dcterms:W3CDTF">2026-05-14T08:35:27Z</dcterms:modified>
</cp:coreProperties>
</file>