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autoCompressPictures="0">
  <p:sldMasterIdLst>
    <p:sldMasterId id="2147483669" r:id="rId4"/>
  </p:sldMasterIdLst>
  <p:notesMasterIdLst>
    <p:notesMasterId r:id="rId12"/>
  </p:notesMasterIdLst>
  <p:handoutMasterIdLst>
    <p:handoutMasterId r:id="rId13"/>
  </p:handoutMasterIdLst>
  <p:sldIdLst>
    <p:sldId id="256" r:id="rId5"/>
    <p:sldId id="264" r:id="rId6"/>
    <p:sldId id="266" r:id="rId7"/>
    <p:sldId id="270" r:id="rId8"/>
    <p:sldId id="267" r:id="rId9"/>
    <p:sldId id="268" r:id="rId10"/>
    <p:sldId id="269" r:id="rId11"/>
  </p:sldIdLst>
  <p:sldSz cx="12192000" cy="6858000"/>
  <p:notesSz cx="6858000" cy="9144000"/>
  <p:defaultTextStyle>
    <a:defPPr rtl="0">
      <a:defRPr lang="ja-JP"/>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6" autoAdjust="0"/>
    <p:restoredTop sz="94605" autoAdjust="0"/>
  </p:normalViewPr>
  <p:slideViewPr>
    <p:cSldViewPr snapToGrid="0">
      <p:cViewPr varScale="1">
        <p:scale>
          <a:sx n="110" d="100"/>
          <a:sy n="110" d="100"/>
        </p:scale>
        <p:origin x="342" y="96"/>
      </p:cViewPr>
      <p:guideLst/>
    </p:cSldViewPr>
  </p:slideViewPr>
  <p:notesTextViewPr>
    <p:cViewPr>
      <p:scale>
        <a:sx n="1" d="1"/>
        <a:sy n="1" d="1"/>
      </p:scale>
      <p:origin x="0" y="0"/>
    </p:cViewPr>
  </p:notesTextViewPr>
  <p:notesViewPr>
    <p:cSldViewPr snapToGrid="0">
      <p:cViewPr varScale="1">
        <p:scale>
          <a:sx n="89" d="100"/>
          <a:sy n="89" d="100"/>
        </p:scale>
        <p:origin x="3786"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handoutMaster" Target="handoutMasters/handoutMaster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a:extLst>
              <a:ext uri="{FF2B5EF4-FFF2-40B4-BE49-F238E27FC236}">
                <a16:creationId xmlns="" xmlns:a16="http://schemas.microsoft.com/office/drawing/2014/main" id="{57C8F906-9018-4AF2-8E2E-7DE12E201C42}"/>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kumimoji="1" lang="ja-JP" altLang="en-US">
              <a:latin typeface="Meiryo UI" panose="020B0604030504040204" pitchFamily="50" charset="-128"/>
              <a:ea typeface="Meiryo UI" panose="020B0604030504040204" pitchFamily="50" charset="-128"/>
            </a:endParaRPr>
          </a:p>
        </p:txBody>
      </p:sp>
      <p:sp>
        <p:nvSpPr>
          <p:cNvPr id="3" name="日付プレースホルダー 2">
            <a:extLst>
              <a:ext uri="{FF2B5EF4-FFF2-40B4-BE49-F238E27FC236}">
                <a16:creationId xmlns="" xmlns:a16="http://schemas.microsoft.com/office/drawing/2014/main" id="{17B19D24-3EE0-41B6-9D2C-1B3BF5E5D39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A59EC517-36A2-4624-A9AE-62D925B3332B}" type="datetime1">
              <a:rPr kumimoji="1" lang="ja-JP" altLang="en-US" smtClean="0">
                <a:latin typeface="Meiryo UI" panose="020B0604030504040204" pitchFamily="50" charset="-128"/>
                <a:ea typeface="Meiryo UI" panose="020B0604030504040204" pitchFamily="50" charset="-128"/>
              </a:rPr>
              <a:t>2025/12/5</a:t>
            </a:fld>
            <a:endParaRPr kumimoji="1" lang="ja-JP" altLang="en-US">
              <a:latin typeface="Meiryo UI" panose="020B0604030504040204" pitchFamily="50" charset="-128"/>
              <a:ea typeface="Meiryo UI" panose="020B0604030504040204" pitchFamily="50" charset="-128"/>
            </a:endParaRPr>
          </a:p>
        </p:txBody>
      </p:sp>
      <p:sp>
        <p:nvSpPr>
          <p:cNvPr id="4" name="フッター プレースホルダー 3">
            <a:extLst>
              <a:ext uri="{FF2B5EF4-FFF2-40B4-BE49-F238E27FC236}">
                <a16:creationId xmlns="" xmlns:a16="http://schemas.microsoft.com/office/drawing/2014/main" id="{48628C67-F9DD-4E6C-A8CA-5B46B2FE07E6}"/>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kumimoji="1" lang="ja-JP" altLang="en-US">
              <a:latin typeface="Meiryo UI" panose="020B0604030504040204" pitchFamily="50" charset="-128"/>
              <a:ea typeface="Meiryo UI" panose="020B0604030504040204" pitchFamily="50" charset="-128"/>
            </a:endParaRPr>
          </a:p>
        </p:txBody>
      </p:sp>
      <p:sp>
        <p:nvSpPr>
          <p:cNvPr id="5" name="スライド番号プレースホルダー 4">
            <a:extLst>
              <a:ext uri="{FF2B5EF4-FFF2-40B4-BE49-F238E27FC236}">
                <a16:creationId xmlns="" xmlns:a16="http://schemas.microsoft.com/office/drawing/2014/main" id="{0625513F-38D5-43DF-82EA-38A9E7064433}"/>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818F496-CC2B-4CEC-82FD-E516304D694D}" type="slidenum">
              <a:rPr kumimoji="1" lang="en-US" altLang="ja-JP" smtClean="0">
                <a:latin typeface="Meiryo UI" panose="020B0604030504040204" pitchFamily="50" charset="-128"/>
                <a:ea typeface="Meiryo UI" panose="020B0604030504040204" pitchFamily="50" charset="-128"/>
              </a:rPr>
              <a:t>‹#›</a:t>
            </a:fld>
            <a:endParaRPr kumimoji="1" lang="ja-JP" altLang="en-US">
              <a:latin typeface="Meiryo UI" panose="020B0604030504040204" pitchFamily="50" charset="-128"/>
              <a:ea typeface="Meiryo UI" panose="020B0604030504040204" pitchFamily="50" charset="-128"/>
            </a:endParaRPr>
          </a:p>
        </p:txBody>
      </p:sp>
    </p:spTree>
    <p:extLst>
      <p:ext uri="{BB962C8B-B14F-4D97-AF65-F5344CB8AC3E}">
        <p14:creationId xmlns:p14="http://schemas.microsoft.com/office/powerpoint/2010/main" val="994487240"/>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Meiryo UI" panose="020B0604030504040204" pitchFamily="50" charset="-128"/>
                <a:ea typeface="Meiryo UI" panose="020B0604030504040204" pitchFamily="50" charset="-128"/>
              </a:defRPr>
            </a:lvl1pPr>
          </a:lstStyle>
          <a:p>
            <a:endParaRPr kumimoji="1" lang="ja-JP" altLang="en-US" noProof="0"/>
          </a:p>
        </p:txBody>
      </p:sp>
      <p:sp>
        <p:nvSpPr>
          <p:cNvPr id="3" name="日付プレースホルダー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Meiryo UI" panose="020B0604030504040204" pitchFamily="50" charset="-128"/>
                <a:ea typeface="Meiryo UI" panose="020B0604030504040204" pitchFamily="50" charset="-128"/>
              </a:defRPr>
            </a:lvl1pPr>
          </a:lstStyle>
          <a:p>
            <a:fld id="{BF387562-9BAF-494B-890B-AA70B64085EE}" type="datetime1">
              <a:rPr kumimoji="1" lang="ja-JP" altLang="en-US" noProof="0" smtClean="0"/>
              <a:t>2025/12/5</a:t>
            </a:fld>
            <a:endParaRPr kumimoji="1" lang="ja-JP" altLang="en-US" noProof="0"/>
          </a:p>
        </p:txBody>
      </p:sp>
      <p:sp>
        <p:nvSpPr>
          <p:cNvPr id="4" name="スライド イメージ プレースホルダー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ja-JP" altLang="en-US" noProof="0"/>
          </a:p>
        </p:txBody>
      </p:sp>
      <p:sp>
        <p:nvSpPr>
          <p:cNvPr id="5" name="ノート プレースホルダー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kumimoji="1" lang="ja-JP" altLang="en-US" noProof="0"/>
              <a:t>マスター テキストのスタイルを編集する</a:t>
            </a:r>
          </a:p>
          <a:p>
            <a:pPr lvl="1"/>
            <a:r>
              <a:rPr kumimoji="1" lang="ja-JP" altLang="en-US" noProof="0"/>
              <a:t>第 </a:t>
            </a:r>
            <a:r>
              <a:rPr kumimoji="1" lang="en-US" altLang="ja-JP" noProof="0"/>
              <a:t>2 </a:t>
            </a:r>
            <a:r>
              <a:rPr kumimoji="1" lang="ja-JP" altLang="en-US" noProof="0"/>
              <a:t>レベル</a:t>
            </a:r>
          </a:p>
          <a:p>
            <a:pPr lvl="2"/>
            <a:r>
              <a:rPr kumimoji="1" lang="ja-JP" altLang="en-US" noProof="0"/>
              <a:t>第 </a:t>
            </a:r>
            <a:r>
              <a:rPr kumimoji="1" lang="en-US" altLang="ja-JP" noProof="0"/>
              <a:t>3 </a:t>
            </a:r>
            <a:r>
              <a:rPr kumimoji="1" lang="ja-JP" altLang="en-US" noProof="0"/>
              <a:t>レベル</a:t>
            </a:r>
          </a:p>
          <a:p>
            <a:pPr lvl="3"/>
            <a:r>
              <a:rPr kumimoji="1" lang="ja-JP" altLang="en-US" noProof="0"/>
              <a:t>第 </a:t>
            </a:r>
            <a:r>
              <a:rPr kumimoji="1" lang="en-US" altLang="ja-JP" noProof="0"/>
              <a:t>4 </a:t>
            </a:r>
            <a:r>
              <a:rPr kumimoji="1" lang="ja-JP" altLang="en-US" noProof="0"/>
              <a:t>レベル</a:t>
            </a:r>
          </a:p>
          <a:p>
            <a:pPr lvl="4"/>
            <a:r>
              <a:rPr kumimoji="1" lang="ja-JP" altLang="en-US" noProof="0"/>
              <a:t>第 </a:t>
            </a:r>
            <a:r>
              <a:rPr kumimoji="1" lang="en-US" altLang="ja-JP" noProof="0"/>
              <a:t>5 </a:t>
            </a:r>
            <a:r>
              <a:rPr kumimoji="1" lang="ja-JP" altLang="en-US" noProof="0"/>
              <a:t>レベル</a:t>
            </a:r>
          </a:p>
        </p:txBody>
      </p:sp>
      <p:sp>
        <p:nvSpPr>
          <p:cNvPr id="6" name="フッター プレースホルダー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Meiryo UI" panose="020B0604030504040204" pitchFamily="50" charset="-128"/>
                <a:ea typeface="Meiryo UI" panose="020B0604030504040204" pitchFamily="50" charset="-128"/>
              </a:defRPr>
            </a:lvl1pPr>
          </a:lstStyle>
          <a:p>
            <a:endParaRPr kumimoji="1" lang="ja-JP" altLang="en-US" noProof="0"/>
          </a:p>
        </p:txBody>
      </p:sp>
      <p:sp>
        <p:nvSpPr>
          <p:cNvPr id="7" name="スライド番号プレースホルダー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Meiryo UI" panose="020B0604030504040204" pitchFamily="50" charset="-128"/>
                <a:ea typeface="Meiryo UI" panose="020B0604030504040204" pitchFamily="50" charset="-128"/>
              </a:defRPr>
            </a:lvl1pPr>
          </a:lstStyle>
          <a:p>
            <a:fld id="{A31FB8F3-31CF-46A8-8E96-B61FDBEF6207}" type="slidenum">
              <a:rPr kumimoji="1" lang="en-US" altLang="ja-JP" noProof="0" smtClean="0"/>
              <a:pPr/>
              <a:t>‹#›</a:t>
            </a:fld>
            <a:endParaRPr kumimoji="1" lang="ja-JP" altLang="en-US" noProof="0"/>
          </a:p>
        </p:txBody>
      </p:sp>
    </p:spTree>
    <p:extLst>
      <p:ext uri="{BB962C8B-B14F-4D97-AF65-F5344CB8AC3E}">
        <p14:creationId xmlns:p14="http://schemas.microsoft.com/office/powerpoint/2010/main" val="2888479947"/>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kumimoji="1" sz="1200" kern="1200">
        <a:solidFill>
          <a:schemeClr val="tx1"/>
        </a:solidFill>
        <a:latin typeface="Meiryo UI" panose="020B0604030504040204" pitchFamily="50" charset="-128"/>
        <a:ea typeface="Meiryo UI" panose="020B0604030504040204" pitchFamily="50" charset="-128"/>
        <a:cs typeface="+mn-cs"/>
      </a:defRPr>
    </a:lvl1pPr>
    <a:lvl2pPr marL="457200" algn="l" defTabSz="914400" rtl="0" eaLnBrk="1" latinLnBrk="0" hangingPunct="1">
      <a:defRPr kumimoji="1" sz="1200" kern="1200">
        <a:solidFill>
          <a:schemeClr val="tx1"/>
        </a:solidFill>
        <a:latin typeface="Meiryo UI" panose="020B0604030504040204" pitchFamily="50" charset="-128"/>
        <a:ea typeface="Meiryo UI" panose="020B0604030504040204" pitchFamily="50" charset="-128"/>
        <a:cs typeface="+mn-cs"/>
      </a:defRPr>
    </a:lvl2pPr>
    <a:lvl3pPr marL="914400" algn="l" defTabSz="914400" rtl="0" eaLnBrk="1" latinLnBrk="0" hangingPunct="1">
      <a:defRPr kumimoji="1" sz="1200" kern="1200">
        <a:solidFill>
          <a:schemeClr val="tx1"/>
        </a:solidFill>
        <a:latin typeface="Meiryo UI" panose="020B0604030504040204" pitchFamily="50" charset="-128"/>
        <a:ea typeface="Meiryo UI" panose="020B0604030504040204" pitchFamily="50" charset="-128"/>
        <a:cs typeface="+mn-cs"/>
      </a:defRPr>
    </a:lvl3pPr>
    <a:lvl4pPr marL="1371600" algn="l" defTabSz="914400" rtl="0" eaLnBrk="1" latinLnBrk="0" hangingPunct="1">
      <a:defRPr kumimoji="1" sz="1200" kern="1200">
        <a:solidFill>
          <a:schemeClr val="tx1"/>
        </a:solidFill>
        <a:latin typeface="Meiryo UI" panose="020B0604030504040204" pitchFamily="50" charset="-128"/>
        <a:ea typeface="Meiryo UI" panose="020B0604030504040204" pitchFamily="50" charset="-128"/>
        <a:cs typeface="+mn-cs"/>
      </a:defRPr>
    </a:lvl4pPr>
    <a:lvl5pPr marL="1828800" algn="l" defTabSz="914400" rtl="0" eaLnBrk="1" latinLnBrk="0" hangingPunct="1">
      <a:defRPr kumimoji="1" sz="1200" kern="1200">
        <a:solidFill>
          <a:schemeClr val="tx1"/>
        </a:solidFill>
        <a:latin typeface="Meiryo UI" panose="020B0604030504040204" pitchFamily="50" charset="-128"/>
        <a:ea typeface="Meiryo UI" panose="020B0604030504040204" pitchFamily="50" charset="-128"/>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5"/>
          </p:nvPr>
        </p:nvSpPr>
        <p:spPr/>
        <p:txBody>
          <a:bodyPr/>
          <a:lstStyle/>
          <a:p>
            <a:fld id="{A31FB8F3-31CF-46A8-8E96-B61FDBEF6207}" type="slidenum">
              <a:rPr kumimoji="1" lang="en-US" altLang="ja-JP" smtClean="0"/>
              <a:pPr/>
              <a:t>1</a:t>
            </a:fld>
            <a:endParaRPr kumimoji="1" lang="ja-JP" altLang="en-US"/>
          </a:p>
        </p:txBody>
      </p:sp>
    </p:spTree>
    <p:extLst>
      <p:ext uri="{BB962C8B-B14F-4D97-AF65-F5344CB8AC3E}">
        <p14:creationId xmlns:p14="http://schemas.microsoft.com/office/powerpoint/2010/main" val="19795397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5"/>
          </p:nvPr>
        </p:nvSpPr>
        <p:spPr/>
        <p:txBody>
          <a:bodyPr/>
          <a:lstStyle/>
          <a:p>
            <a:fld id="{A31FB8F3-31CF-46A8-8E96-B61FDBEF6207}" type="slidenum">
              <a:rPr kumimoji="1" lang="en-US" altLang="ja-JP" smtClean="0"/>
              <a:pPr/>
              <a:t>2</a:t>
            </a:fld>
            <a:endParaRPr kumimoji="1" lang="ja-JP" altLang="en-US"/>
          </a:p>
        </p:txBody>
      </p:sp>
    </p:spTree>
    <p:extLst>
      <p:ext uri="{BB962C8B-B14F-4D97-AF65-F5344CB8AC3E}">
        <p14:creationId xmlns:p14="http://schemas.microsoft.com/office/powerpoint/2010/main" val="321658055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pic>
        <p:nvPicPr>
          <p:cNvPr id="7" name="画像 6" descr="しずく-HD-タイトル-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タイトル 1"/>
          <p:cNvSpPr>
            <a:spLocks noGrp="1"/>
          </p:cNvSpPr>
          <p:nvPr>
            <p:ph type="ctrTitle"/>
          </p:nvPr>
        </p:nvSpPr>
        <p:spPr>
          <a:xfrm>
            <a:off x="1751012" y="1300785"/>
            <a:ext cx="8689976" cy="2509213"/>
          </a:xfrm>
        </p:spPr>
        <p:txBody>
          <a:bodyPr rtlCol="0" anchor="b">
            <a:normAutofit/>
          </a:bodyPr>
          <a:lstStyle>
            <a:lvl1pPr algn="ctr">
              <a:defRPr sz="4800"/>
            </a:lvl1pPr>
          </a:lstStyle>
          <a:p>
            <a:pPr rtl="0"/>
            <a:r>
              <a:rPr lang="ja-JP" altLang="en-US" noProof="0" smtClean="0"/>
              <a:t>マスター タイトルの書式設定</a:t>
            </a:r>
            <a:endParaRPr lang="ja-JP" altLang="en-US" noProof="0"/>
          </a:p>
        </p:txBody>
      </p:sp>
      <p:sp>
        <p:nvSpPr>
          <p:cNvPr id="3" name="サブタイトル 2"/>
          <p:cNvSpPr>
            <a:spLocks noGrp="1"/>
          </p:cNvSpPr>
          <p:nvPr>
            <p:ph type="subTitle" idx="1"/>
          </p:nvPr>
        </p:nvSpPr>
        <p:spPr>
          <a:xfrm>
            <a:off x="1751012" y="3886200"/>
            <a:ext cx="8689976" cy="1371599"/>
          </a:xfrm>
        </p:spPr>
        <p:txBody>
          <a:bodyPr rtlCol="0">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ja-JP" altLang="en-US" noProof="0" smtClean="0"/>
              <a:t>マスター サブタイトルの書式設定</a:t>
            </a:r>
            <a:endParaRPr lang="ja-JP" altLang="en-US" noProof="0"/>
          </a:p>
        </p:txBody>
      </p:sp>
      <p:sp>
        <p:nvSpPr>
          <p:cNvPr id="4" name="日付プレースホルダー 3"/>
          <p:cNvSpPr>
            <a:spLocks noGrp="1"/>
          </p:cNvSpPr>
          <p:nvPr>
            <p:ph type="dt" sz="half" idx="10"/>
          </p:nvPr>
        </p:nvSpPr>
        <p:spPr/>
        <p:txBody>
          <a:bodyPr rtlCol="0"/>
          <a:lstStyle/>
          <a:p>
            <a:pPr rtl="0"/>
            <a:fld id="{A73305FE-4DDA-4BEB-A351-7DB3BD3236CE}" type="datetime1">
              <a:rPr lang="ja-JP" altLang="en-US" noProof="0" smtClean="0"/>
              <a:t>2025/12/5</a:t>
            </a:fld>
            <a:endParaRPr lang="ja-JP" altLang="en-US" noProof="0"/>
          </a:p>
        </p:txBody>
      </p:sp>
      <p:sp>
        <p:nvSpPr>
          <p:cNvPr id="5" name="フッター プレースホルダー 4"/>
          <p:cNvSpPr>
            <a:spLocks noGrp="1"/>
          </p:cNvSpPr>
          <p:nvPr>
            <p:ph type="ftr" sz="quarter" idx="11"/>
          </p:nvPr>
        </p:nvSpPr>
        <p:spPr/>
        <p:txBody>
          <a:bodyPr rtlCol="0"/>
          <a:lstStyle/>
          <a:p>
            <a:pPr rtl="0"/>
            <a:endParaRPr lang="ja-JP" altLang="en-US" noProof="0"/>
          </a:p>
        </p:txBody>
      </p:sp>
      <p:sp>
        <p:nvSpPr>
          <p:cNvPr id="6" name="スライド番号プレースホルダー 5"/>
          <p:cNvSpPr>
            <a:spLocks noGrp="1"/>
          </p:cNvSpPr>
          <p:nvPr>
            <p:ph type="sldNum" sz="quarter" idx="12"/>
          </p:nvPr>
        </p:nvSpPr>
        <p:spPr/>
        <p:txBody>
          <a:bodyPr rtlCol="0"/>
          <a:lstStyle/>
          <a:p>
            <a:pPr rtl="0"/>
            <a:fld id="{6D22F896-40B5-4ADD-8801-0D06FADFA095}" type="slidenum">
              <a:rPr lang="en-US" altLang="ja-JP" noProof="0" smtClean="0"/>
              <a:t>‹#›</a:t>
            </a:fld>
            <a:endParaRPr lang="ja-JP" altLang="en-US" noProof="0"/>
          </a:p>
        </p:txBody>
      </p:sp>
    </p:spTree>
    <p:extLst>
      <p:ext uri="{BB962C8B-B14F-4D97-AF65-F5344CB8AC3E}">
        <p14:creationId xmlns:p14="http://schemas.microsoft.com/office/powerpoint/2010/main" val="42874030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pic>
        <p:nvPicPr>
          <p:cNvPr id="3" name="画像 2" descr="しずく-HD-コンテンツ-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タイトル 1"/>
          <p:cNvSpPr>
            <a:spLocks noGrp="1"/>
          </p:cNvSpPr>
          <p:nvPr>
            <p:ph type="title"/>
          </p:nvPr>
        </p:nvSpPr>
        <p:spPr/>
        <p:txBody>
          <a:bodyPr rtlCol="0"/>
          <a:lstStyle/>
          <a:p>
            <a:pPr rtl="0"/>
            <a:r>
              <a:rPr lang="ja-JP" altLang="en-US" noProof="0" smtClean="0"/>
              <a:t>マスター タイトルの書式設定</a:t>
            </a:r>
            <a:endParaRPr lang="ja-JP" altLang="en-US" noProof="0"/>
          </a:p>
        </p:txBody>
      </p:sp>
      <p:sp>
        <p:nvSpPr>
          <p:cNvPr id="12" name="コンテンツ プレースホルダー 2"/>
          <p:cNvSpPr>
            <a:spLocks noGrp="1"/>
          </p:cNvSpPr>
          <p:nvPr>
            <p:ph sz="quarter" idx="13" hasCustomPrompt="1"/>
          </p:nvPr>
        </p:nvSpPr>
        <p:spPr>
          <a:xfrm>
            <a:off x="913774" y="2367092"/>
            <a:ext cx="10363826" cy="3424107"/>
          </a:xfrm>
        </p:spPr>
        <p:txBody>
          <a:bodyPr rtlCol="0"/>
          <a:lstStyle/>
          <a:p>
            <a:pPr lvl="0" rtl="0"/>
            <a:r>
              <a:rPr lang="ja-JP" altLang="en-US" noProof="0"/>
              <a:t>マスター テキストのスタイルを編集する</a:t>
            </a:r>
          </a:p>
          <a:p>
            <a:pPr lvl="1" rtl="0"/>
            <a:r>
              <a:rPr lang="ja-JP" altLang="en-US" noProof="0"/>
              <a:t>第 </a:t>
            </a:r>
            <a:r>
              <a:rPr lang="en-US" altLang="ja-JP" noProof="0"/>
              <a:t>2 </a:t>
            </a:r>
            <a:r>
              <a:rPr lang="ja-JP" altLang="en-US" noProof="0"/>
              <a:t>レベル</a:t>
            </a:r>
          </a:p>
          <a:p>
            <a:pPr lvl="2" rtl="0"/>
            <a:r>
              <a:rPr lang="ja-JP" altLang="en-US" noProof="0"/>
              <a:t>第 </a:t>
            </a:r>
            <a:r>
              <a:rPr lang="en-US" altLang="ja-JP" noProof="0"/>
              <a:t>3 </a:t>
            </a:r>
            <a:r>
              <a:rPr lang="ja-JP" altLang="en-US" noProof="0"/>
              <a:t>レベル</a:t>
            </a:r>
          </a:p>
          <a:p>
            <a:pPr lvl="3" rtl="0"/>
            <a:r>
              <a:rPr lang="ja-JP" altLang="en-US" noProof="0"/>
              <a:t>第 </a:t>
            </a:r>
            <a:r>
              <a:rPr lang="en-US" altLang="ja-JP" noProof="0"/>
              <a:t>4 </a:t>
            </a:r>
            <a:r>
              <a:rPr lang="ja-JP" altLang="en-US" noProof="0"/>
              <a:t>レベル</a:t>
            </a:r>
          </a:p>
          <a:p>
            <a:pPr lvl="4" rtl="0"/>
            <a:r>
              <a:rPr lang="ja-JP" altLang="en-US" noProof="0"/>
              <a:t>第 </a:t>
            </a:r>
            <a:r>
              <a:rPr lang="en-US" altLang="ja-JP" noProof="0"/>
              <a:t>5 </a:t>
            </a:r>
            <a:r>
              <a:rPr lang="ja-JP" altLang="en-US" noProof="0"/>
              <a:t>レベル</a:t>
            </a:r>
          </a:p>
        </p:txBody>
      </p:sp>
      <p:sp>
        <p:nvSpPr>
          <p:cNvPr id="4" name="日付プレースホルダー 3"/>
          <p:cNvSpPr>
            <a:spLocks noGrp="1"/>
          </p:cNvSpPr>
          <p:nvPr>
            <p:ph type="dt" sz="half" idx="10"/>
          </p:nvPr>
        </p:nvSpPr>
        <p:spPr/>
        <p:txBody>
          <a:bodyPr rtlCol="0"/>
          <a:lstStyle/>
          <a:p>
            <a:pPr rtl="0"/>
            <a:fld id="{9B47FE27-6274-4386-8AE0-AD53739EF451}" type="datetime1">
              <a:rPr lang="ja-JP" altLang="en-US" noProof="0" smtClean="0"/>
              <a:t>2025/12/5</a:t>
            </a:fld>
            <a:endParaRPr lang="ja-JP" altLang="en-US" noProof="0"/>
          </a:p>
        </p:txBody>
      </p:sp>
      <p:sp>
        <p:nvSpPr>
          <p:cNvPr id="5" name="フッター プレースホルダー 4"/>
          <p:cNvSpPr>
            <a:spLocks noGrp="1"/>
          </p:cNvSpPr>
          <p:nvPr>
            <p:ph type="ftr" sz="quarter" idx="11"/>
          </p:nvPr>
        </p:nvSpPr>
        <p:spPr/>
        <p:txBody>
          <a:bodyPr rtlCol="0"/>
          <a:lstStyle/>
          <a:p>
            <a:pPr rtl="0"/>
            <a:endParaRPr lang="ja-JP" altLang="en-US" noProof="0"/>
          </a:p>
        </p:txBody>
      </p:sp>
      <p:sp>
        <p:nvSpPr>
          <p:cNvPr id="6" name="スライド番号プレースホルダー 5"/>
          <p:cNvSpPr>
            <a:spLocks noGrp="1"/>
          </p:cNvSpPr>
          <p:nvPr>
            <p:ph type="sldNum" sz="quarter" idx="12"/>
          </p:nvPr>
        </p:nvSpPr>
        <p:spPr/>
        <p:txBody>
          <a:bodyPr rtlCol="0"/>
          <a:lstStyle/>
          <a:p>
            <a:pPr rtl="0"/>
            <a:fld id="{6D22F896-40B5-4ADD-8801-0D06FADFA095}" type="slidenum">
              <a:rPr lang="en-US" altLang="ja-JP" noProof="0" smtClean="0"/>
              <a:t>‹#›</a:t>
            </a:fld>
            <a:endParaRPr lang="ja-JP" altLang="en-US" noProof="0"/>
          </a:p>
        </p:txBody>
      </p:sp>
    </p:spTree>
    <p:extLst>
      <p:ext uri="{BB962C8B-B14F-4D97-AF65-F5344CB8AC3E}">
        <p14:creationId xmlns:p14="http://schemas.microsoft.com/office/powerpoint/2010/main" val="30627073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 ヘッダー">
    <p:spTree>
      <p:nvGrpSpPr>
        <p:cNvPr id="1" name=""/>
        <p:cNvGrpSpPr/>
        <p:nvPr/>
      </p:nvGrpSpPr>
      <p:grpSpPr>
        <a:xfrm>
          <a:off x="0" y="0"/>
          <a:ext cx="0" cy="0"/>
          <a:chOff x="0" y="0"/>
          <a:chExt cx="0" cy="0"/>
        </a:xfrm>
      </p:grpSpPr>
      <p:pic>
        <p:nvPicPr>
          <p:cNvPr id="9" name="画像 8" descr="しずく-HD-コンテンツ-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タイトル 1"/>
          <p:cNvSpPr>
            <a:spLocks noGrp="1"/>
          </p:cNvSpPr>
          <p:nvPr>
            <p:ph type="title"/>
          </p:nvPr>
        </p:nvSpPr>
        <p:spPr>
          <a:xfrm>
            <a:off x="913774" y="828563"/>
            <a:ext cx="10351752" cy="2736819"/>
          </a:xfrm>
        </p:spPr>
        <p:txBody>
          <a:bodyPr rtlCol="0" anchor="b">
            <a:normAutofit/>
          </a:bodyPr>
          <a:lstStyle>
            <a:lvl1pPr>
              <a:defRPr sz="4000"/>
            </a:lvl1pPr>
          </a:lstStyle>
          <a:p>
            <a:pPr rtl="0"/>
            <a:r>
              <a:rPr lang="ja-JP" altLang="en-US" noProof="0" smtClean="0"/>
              <a:t>マスター タイトルの書式設定</a:t>
            </a:r>
            <a:endParaRPr lang="ja-JP" altLang="en-US" noProof="0"/>
          </a:p>
        </p:txBody>
      </p:sp>
      <p:sp>
        <p:nvSpPr>
          <p:cNvPr id="3" name="テキスト プレースホルダー 2"/>
          <p:cNvSpPr>
            <a:spLocks noGrp="1"/>
          </p:cNvSpPr>
          <p:nvPr>
            <p:ph type="body" idx="1" hasCustomPrompt="1"/>
          </p:nvPr>
        </p:nvSpPr>
        <p:spPr>
          <a:xfrm>
            <a:off x="913774" y="3657457"/>
            <a:ext cx="10351752" cy="1368183"/>
          </a:xfrm>
        </p:spPr>
        <p:txBody>
          <a:bodyPr rtlCol="0">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ja-JP" altLang="en-US" noProof="0"/>
              <a:t>マスター テキストのスタイルを編集する</a:t>
            </a:r>
          </a:p>
        </p:txBody>
      </p:sp>
      <p:sp>
        <p:nvSpPr>
          <p:cNvPr id="4" name="日付プレースホルダー 3"/>
          <p:cNvSpPr>
            <a:spLocks noGrp="1"/>
          </p:cNvSpPr>
          <p:nvPr>
            <p:ph type="dt" sz="half" idx="10"/>
          </p:nvPr>
        </p:nvSpPr>
        <p:spPr/>
        <p:txBody>
          <a:bodyPr rtlCol="0"/>
          <a:lstStyle/>
          <a:p>
            <a:pPr rtl="0"/>
            <a:fld id="{9C3D3423-9761-4142-8A02-C40DF7C1D61A}" type="datetime1">
              <a:rPr lang="ja-JP" altLang="en-US" noProof="0" smtClean="0"/>
              <a:t>2025/12/5</a:t>
            </a:fld>
            <a:endParaRPr lang="ja-JP" altLang="en-US" noProof="0"/>
          </a:p>
        </p:txBody>
      </p:sp>
      <p:sp>
        <p:nvSpPr>
          <p:cNvPr id="5" name="フッター プレースホルダー 4"/>
          <p:cNvSpPr>
            <a:spLocks noGrp="1"/>
          </p:cNvSpPr>
          <p:nvPr>
            <p:ph type="ftr" sz="quarter" idx="11"/>
          </p:nvPr>
        </p:nvSpPr>
        <p:spPr/>
        <p:txBody>
          <a:bodyPr rtlCol="0"/>
          <a:lstStyle/>
          <a:p>
            <a:pPr rtl="0"/>
            <a:endParaRPr lang="ja-JP" altLang="en-US" noProof="0"/>
          </a:p>
        </p:txBody>
      </p:sp>
      <p:sp>
        <p:nvSpPr>
          <p:cNvPr id="6" name="スライド番号プレースホルダー 5"/>
          <p:cNvSpPr>
            <a:spLocks noGrp="1"/>
          </p:cNvSpPr>
          <p:nvPr>
            <p:ph type="sldNum" sz="quarter" idx="12"/>
          </p:nvPr>
        </p:nvSpPr>
        <p:spPr/>
        <p:txBody>
          <a:bodyPr rtlCol="0"/>
          <a:lstStyle/>
          <a:p>
            <a:pPr rtl="0"/>
            <a:fld id="{6D22F896-40B5-4ADD-8801-0D06FADFA095}" type="slidenum">
              <a:rPr lang="en-US" altLang="ja-JP" noProof="0" smtClean="0"/>
              <a:t>‹#›</a:t>
            </a:fld>
            <a:endParaRPr lang="ja-JP" altLang="en-US" noProof="0"/>
          </a:p>
        </p:txBody>
      </p:sp>
    </p:spTree>
    <p:extLst>
      <p:ext uri="{BB962C8B-B14F-4D97-AF65-F5344CB8AC3E}">
        <p14:creationId xmlns:p14="http://schemas.microsoft.com/office/powerpoint/2010/main" val="38753516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段組">
    <p:spTree>
      <p:nvGrpSpPr>
        <p:cNvPr id="1" name=""/>
        <p:cNvGrpSpPr/>
        <p:nvPr/>
      </p:nvGrpSpPr>
      <p:grpSpPr>
        <a:xfrm>
          <a:off x="0" y="0"/>
          <a:ext cx="0" cy="0"/>
          <a:chOff x="0" y="0"/>
          <a:chExt cx="0" cy="0"/>
        </a:xfrm>
      </p:grpSpPr>
      <p:pic>
        <p:nvPicPr>
          <p:cNvPr id="10" name="画像 9" descr="しずく-HD-コンテンツ-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4" name="タイトル 1"/>
          <p:cNvSpPr>
            <a:spLocks noGrp="1"/>
          </p:cNvSpPr>
          <p:nvPr>
            <p:ph type="title"/>
          </p:nvPr>
        </p:nvSpPr>
        <p:spPr>
          <a:xfrm>
            <a:off x="913775" y="618517"/>
            <a:ext cx="10364451" cy="1596177"/>
          </a:xfrm>
        </p:spPr>
        <p:txBody>
          <a:bodyPr rtlCol="0"/>
          <a:lstStyle/>
          <a:p>
            <a:pPr rtl="0"/>
            <a:r>
              <a:rPr lang="ja-JP" altLang="en-US" noProof="0" smtClean="0"/>
              <a:t>マスター タイトルの書式設定</a:t>
            </a:r>
            <a:endParaRPr lang="ja-JP" altLang="en-US" noProof="0"/>
          </a:p>
        </p:txBody>
      </p:sp>
      <p:sp>
        <p:nvSpPr>
          <p:cNvPr id="12" name="コンテンツ プレースホルダー 2"/>
          <p:cNvSpPr>
            <a:spLocks noGrp="1"/>
          </p:cNvSpPr>
          <p:nvPr>
            <p:ph sz="quarter" idx="13" hasCustomPrompt="1"/>
          </p:nvPr>
        </p:nvSpPr>
        <p:spPr>
          <a:xfrm>
            <a:off x="913774" y="2367092"/>
            <a:ext cx="5106026" cy="3424107"/>
          </a:xfrm>
        </p:spPr>
        <p:txBody>
          <a:bodyPr rtlCol="0"/>
          <a:lstStyle/>
          <a:p>
            <a:pPr lvl="0" rtl="0"/>
            <a:r>
              <a:rPr lang="ja-JP" altLang="en-US" noProof="0"/>
              <a:t>マスター テキストのスタイルを編集する</a:t>
            </a:r>
          </a:p>
          <a:p>
            <a:pPr lvl="1" rtl="0"/>
            <a:r>
              <a:rPr lang="ja-JP" altLang="en-US" noProof="0"/>
              <a:t>第 </a:t>
            </a:r>
            <a:r>
              <a:rPr lang="en-US" altLang="ja-JP" noProof="0"/>
              <a:t>2 </a:t>
            </a:r>
            <a:r>
              <a:rPr lang="ja-JP" altLang="en-US" noProof="0"/>
              <a:t>レベル</a:t>
            </a:r>
          </a:p>
          <a:p>
            <a:pPr lvl="2" rtl="0"/>
            <a:r>
              <a:rPr lang="ja-JP" altLang="en-US" noProof="0"/>
              <a:t>第 </a:t>
            </a:r>
            <a:r>
              <a:rPr lang="en-US" altLang="ja-JP" noProof="0"/>
              <a:t>3 </a:t>
            </a:r>
            <a:r>
              <a:rPr lang="ja-JP" altLang="en-US" noProof="0"/>
              <a:t>レベル</a:t>
            </a:r>
          </a:p>
          <a:p>
            <a:pPr lvl="3" rtl="0"/>
            <a:r>
              <a:rPr lang="ja-JP" altLang="en-US" noProof="0"/>
              <a:t>第 </a:t>
            </a:r>
            <a:r>
              <a:rPr lang="en-US" altLang="ja-JP" noProof="0"/>
              <a:t>4 </a:t>
            </a:r>
            <a:r>
              <a:rPr lang="ja-JP" altLang="en-US" noProof="0"/>
              <a:t>レベル</a:t>
            </a:r>
          </a:p>
          <a:p>
            <a:pPr lvl="4" rtl="0"/>
            <a:r>
              <a:rPr lang="ja-JP" altLang="en-US" noProof="0"/>
              <a:t>第 </a:t>
            </a:r>
            <a:r>
              <a:rPr lang="en-US" altLang="ja-JP" noProof="0"/>
              <a:t>5 </a:t>
            </a:r>
            <a:r>
              <a:rPr lang="ja-JP" altLang="en-US" noProof="0"/>
              <a:t>レベル</a:t>
            </a:r>
          </a:p>
        </p:txBody>
      </p:sp>
      <p:sp>
        <p:nvSpPr>
          <p:cNvPr id="13" name="コンテンツ プレースホルダー 3"/>
          <p:cNvSpPr>
            <a:spLocks noGrp="1"/>
          </p:cNvSpPr>
          <p:nvPr>
            <p:ph sz="quarter" idx="14" hasCustomPrompt="1"/>
          </p:nvPr>
        </p:nvSpPr>
        <p:spPr>
          <a:xfrm>
            <a:off x="6172200" y="2367092"/>
            <a:ext cx="5105400" cy="3424107"/>
          </a:xfrm>
        </p:spPr>
        <p:txBody>
          <a:bodyPr rtlCol="0"/>
          <a:lstStyle/>
          <a:p>
            <a:pPr lvl="0" rtl="0"/>
            <a:r>
              <a:rPr lang="ja-JP" altLang="en-US" noProof="0"/>
              <a:t>マスター テキストのスタイルを編集する</a:t>
            </a:r>
          </a:p>
          <a:p>
            <a:pPr lvl="1" rtl="0"/>
            <a:r>
              <a:rPr lang="ja-JP" altLang="en-US" noProof="0"/>
              <a:t>第 </a:t>
            </a:r>
            <a:r>
              <a:rPr lang="en-US" altLang="ja-JP" noProof="0"/>
              <a:t>2 </a:t>
            </a:r>
            <a:r>
              <a:rPr lang="ja-JP" altLang="en-US" noProof="0"/>
              <a:t>レベル</a:t>
            </a:r>
          </a:p>
          <a:p>
            <a:pPr lvl="2" rtl="0"/>
            <a:r>
              <a:rPr lang="ja-JP" altLang="en-US" noProof="0"/>
              <a:t>第 </a:t>
            </a:r>
            <a:r>
              <a:rPr lang="en-US" altLang="ja-JP" noProof="0"/>
              <a:t>3 </a:t>
            </a:r>
            <a:r>
              <a:rPr lang="ja-JP" altLang="en-US" noProof="0"/>
              <a:t>レベル</a:t>
            </a:r>
          </a:p>
          <a:p>
            <a:pPr lvl="3" rtl="0"/>
            <a:r>
              <a:rPr lang="ja-JP" altLang="en-US" noProof="0"/>
              <a:t>第 </a:t>
            </a:r>
            <a:r>
              <a:rPr lang="en-US" altLang="ja-JP" noProof="0"/>
              <a:t>4 </a:t>
            </a:r>
            <a:r>
              <a:rPr lang="ja-JP" altLang="en-US" noProof="0"/>
              <a:t>レベル</a:t>
            </a:r>
          </a:p>
          <a:p>
            <a:pPr lvl="4" rtl="0"/>
            <a:r>
              <a:rPr lang="ja-JP" altLang="en-US" noProof="0"/>
              <a:t>第 </a:t>
            </a:r>
            <a:r>
              <a:rPr lang="en-US" altLang="ja-JP" noProof="0"/>
              <a:t>5 </a:t>
            </a:r>
            <a:r>
              <a:rPr lang="ja-JP" altLang="en-US" noProof="0"/>
              <a:t>レベル</a:t>
            </a:r>
          </a:p>
        </p:txBody>
      </p:sp>
      <p:sp>
        <p:nvSpPr>
          <p:cNvPr id="5" name="日付プレースホルダー 4"/>
          <p:cNvSpPr>
            <a:spLocks noGrp="1"/>
          </p:cNvSpPr>
          <p:nvPr>
            <p:ph type="dt" sz="half" idx="10"/>
          </p:nvPr>
        </p:nvSpPr>
        <p:spPr/>
        <p:txBody>
          <a:bodyPr rtlCol="0"/>
          <a:lstStyle/>
          <a:p>
            <a:pPr rtl="0"/>
            <a:fld id="{E2C00C64-7BD4-4A7F-BB0A-0C9F5EA6DE82}" type="datetime1">
              <a:rPr lang="ja-JP" altLang="en-US" noProof="0" smtClean="0"/>
              <a:t>2025/12/5</a:t>
            </a:fld>
            <a:endParaRPr lang="ja-JP" altLang="en-US" noProof="0"/>
          </a:p>
        </p:txBody>
      </p:sp>
      <p:sp>
        <p:nvSpPr>
          <p:cNvPr id="6" name="フッター プレースホルダー 5"/>
          <p:cNvSpPr>
            <a:spLocks noGrp="1"/>
          </p:cNvSpPr>
          <p:nvPr>
            <p:ph type="ftr" sz="quarter" idx="11"/>
          </p:nvPr>
        </p:nvSpPr>
        <p:spPr/>
        <p:txBody>
          <a:bodyPr rtlCol="0"/>
          <a:lstStyle/>
          <a:p>
            <a:pPr rtl="0"/>
            <a:endParaRPr lang="ja-JP" altLang="en-US" noProof="0"/>
          </a:p>
        </p:txBody>
      </p:sp>
      <p:sp>
        <p:nvSpPr>
          <p:cNvPr id="7" name="スライド番号プレースホルダー 6"/>
          <p:cNvSpPr>
            <a:spLocks noGrp="1"/>
          </p:cNvSpPr>
          <p:nvPr>
            <p:ph type="sldNum" sz="quarter" idx="12"/>
          </p:nvPr>
        </p:nvSpPr>
        <p:spPr/>
        <p:txBody>
          <a:bodyPr rtlCol="0"/>
          <a:lstStyle/>
          <a:p>
            <a:pPr rtl="0"/>
            <a:fld id="{6D22F896-40B5-4ADD-8801-0D06FADFA095}" type="slidenum">
              <a:rPr lang="en-US" altLang="ja-JP" noProof="0" smtClean="0"/>
              <a:t>‹#›</a:t>
            </a:fld>
            <a:endParaRPr lang="ja-JP" altLang="en-US" noProof="0"/>
          </a:p>
        </p:txBody>
      </p:sp>
    </p:spTree>
    <p:extLst>
      <p:ext uri="{BB962C8B-B14F-4D97-AF65-F5344CB8AC3E}">
        <p14:creationId xmlns:p14="http://schemas.microsoft.com/office/powerpoint/2010/main" val="5516462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pic>
        <p:nvPicPr>
          <p:cNvPr id="15" name="画像 14" descr="しずく-HD-コンテンツ-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4" name="タイトル 1"/>
          <p:cNvSpPr>
            <a:spLocks noGrp="1"/>
          </p:cNvSpPr>
          <p:nvPr>
            <p:ph type="title"/>
          </p:nvPr>
        </p:nvSpPr>
        <p:spPr>
          <a:xfrm>
            <a:off x="913775" y="618517"/>
            <a:ext cx="10364451" cy="1596177"/>
          </a:xfrm>
        </p:spPr>
        <p:txBody>
          <a:bodyPr rtlCol="0"/>
          <a:lstStyle/>
          <a:p>
            <a:pPr rtl="0"/>
            <a:r>
              <a:rPr lang="ja-JP" altLang="en-US" noProof="0" smtClean="0"/>
              <a:t>マスター タイトルの書式設定</a:t>
            </a:r>
            <a:endParaRPr lang="ja-JP" altLang="en-US" noProof="0"/>
          </a:p>
        </p:txBody>
      </p:sp>
      <p:sp>
        <p:nvSpPr>
          <p:cNvPr id="3" name="テキスト プレースホルダー 2"/>
          <p:cNvSpPr>
            <a:spLocks noGrp="1"/>
          </p:cNvSpPr>
          <p:nvPr>
            <p:ph type="body" idx="1" hasCustomPrompt="1"/>
          </p:nvPr>
        </p:nvSpPr>
        <p:spPr>
          <a:xfrm>
            <a:off x="913773" y="2371018"/>
            <a:ext cx="5106029" cy="679994"/>
          </a:xfrm>
        </p:spPr>
        <p:txBody>
          <a:bodyPr rtlCol="0"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ja-JP" altLang="en-US" noProof="0" dirty="0"/>
              <a:t>マスター テキストのスタイルを編集する</a:t>
            </a:r>
          </a:p>
        </p:txBody>
      </p:sp>
      <p:sp>
        <p:nvSpPr>
          <p:cNvPr id="12" name="コンテンツ プレースホルダー 3"/>
          <p:cNvSpPr>
            <a:spLocks noGrp="1"/>
          </p:cNvSpPr>
          <p:nvPr>
            <p:ph sz="quarter" idx="13" hasCustomPrompt="1"/>
          </p:nvPr>
        </p:nvSpPr>
        <p:spPr>
          <a:xfrm>
            <a:off x="913774" y="3051012"/>
            <a:ext cx="5106027" cy="2740187"/>
          </a:xfrm>
        </p:spPr>
        <p:txBody>
          <a:bodyPr rtlCol="0"/>
          <a:lstStyle/>
          <a:p>
            <a:pPr lvl="0" rtl="0"/>
            <a:r>
              <a:rPr lang="ja-JP" altLang="en-US" noProof="0"/>
              <a:t>マスター テキストのスタイルを編集する</a:t>
            </a:r>
          </a:p>
          <a:p>
            <a:pPr lvl="1" rtl="0"/>
            <a:r>
              <a:rPr lang="ja-JP" altLang="en-US" noProof="0"/>
              <a:t>第 </a:t>
            </a:r>
            <a:r>
              <a:rPr lang="en-US" altLang="ja-JP" noProof="0"/>
              <a:t>2 </a:t>
            </a:r>
            <a:r>
              <a:rPr lang="ja-JP" altLang="en-US" noProof="0"/>
              <a:t>レベル</a:t>
            </a:r>
          </a:p>
          <a:p>
            <a:pPr lvl="2" rtl="0"/>
            <a:r>
              <a:rPr lang="ja-JP" altLang="en-US" noProof="0"/>
              <a:t>第 </a:t>
            </a:r>
            <a:r>
              <a:rPr lang="en-US" altLang="ja-JP" noProof="0"/>
              <a:t>3 </a:t>
            </a:r>
            <a:r>
              <a:rPr lang="ja-JP" altLang="en-US" noProof="0"/>
              <a:t>レベル</a:t>
            </a:r>
          </a:p>
          <a:p>
            <a:pPr lvl="3" rtl="0"/>
            <a:r>
              <a:rPr lang="ja-JP" altLang="en-US" noProof="0"/>
              <a:t>第 </a:t>
            </a:r>
            <a:r>
              <a:rPr lang="en-US" altLang="ja-JP" noProof="0"/>
              <a:t>4 </a:t>
            </a:r>
            <a:r>
              <a:rPr lang="ja-JP" altLang="en-US" noProof="0"/>
              <a:t>レベル</a:t>
            </a:r>
          </a:p>
          <a:p>
            <a:pPr lvl="4" rtl="0"/>
            <a:r>
              <a:rPr lang="ja-JP" altLang="en-US" noProof="0"/>
              <a:t>第 </a:t>
            </a:r>
            <a:r>
              <a:rPr lang="en-US" altLang="ja-JP" noProof="0"/>
              <a:t>5 </a:t>
            </a:r>
            <a:r>
              <a:rPr lang="ja-JP" altLang="en-US" noProof="0"/>
              <a:t>レベル</a:t>
            </a:r>
          </a:p>
        </p:txBody>
      </p:sp>
      <p:sp>
        <p:nvSpPr>
          <p:cNvPr id="5" name="テキスト プレースホルダー 4"/>
          <p:cNvSpPr>
            <a:spLocks noGrp="1"/>
          </p:cNvSpPr>
          <p:nvPr>
            <p:ph type="body" sz="quarter" idx="3" hasCustomPrompt="1"/>
          </p:nvPr>
        </p:nvSpPr>
        <p:spPr>
          <a:xfrm>
            <a:off x="6172198" y="2371018"/>
            <a:ext cx="5106029" cy="679994"/>
          </a:xfrm>
        </p:spPr>
        <p:txBody>
          <a:bodyPr rtlCol="0"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ja-JP" altLang="en-US" noProof="0" dirty="0"/>
              <a:t>マスター テキストのスタイルを編集する</a:t>
            </a:r>
          </a:p>
        </p:txBody>
      </p:sp>
      <p:sp>
        <p:nvSpPr>
          <p:cNvPr id="13" name="コンテンツ プレースホルダー 5"/>
          <p:cNvSpPr>
            <a:spLocks noGrp="1"/>
          </p:cNvSpPr>
          <p:nvPr>
            <p:ph sz="quarter" idx="14" hasCustomPrompt="1"/>
          </p:nvPr>
        </p:nvSpPr>
        <p:spPr>
          <a:xfrm>
            <a:off x="6172200" y="3051012"/>
            <a:ext cx="5105401" cy="2740187"/>
          </a:xfrm>
        </p:spPr>
        <p:txBody>
          <a:bodyPr rtlCol="0"/>
          <a:lstStyle/>
          <a:p>
            <a:pPr lvl="0" rtl="0"/>
            <a:r>
              <a:rPr lang="ja-JP" altLang="en-US" noProof="0"/>
              <a:t>マスター テキストのスタイルを編集する</a:t>
            </a:r>
          </a:p>
          <a:p>
            <a:pPr lvl="1" rtl="0"/>
            <a:r>
              <a:rPr lang="ja-JP" altLang="en-US" noProof="0"/>
              <a:t>第 </a:t>
            </a:r>
            <a:r>
              <a:rPr lang="en-US" altLang="ja-JP" noProof="0"/>
              <a:t>2 </a:t>
            </a:r>
            <a:r>
              <a:rPr lang="ja-JP" altLang="en-US" noProof="0"/>
              <a:t>レベル</a:t>
            </a:r>
          </a:p>
          <a:p>
            <a:pPr lvl="2" rtl="0"/>
            <a:r>
              <a:rPr lang="ja-JP" altLang="en-US" noProof="0"/>
              <a:t>第 </a:t>
            </a:r>
            <a:r>
              <a:rPr lang="en-US" altLang="ja-JP" noProof="0"/>
              <a:t>3 </a:t>
            </a:r>
            <a:r>
              <a:rPr lang="ja-JP" altLang="en-US" noProof="0"/>
              <a:t>レベル</a:t>
            </a:r>
          </a:p>
          <a:p>
            <a:pPr lvl="3" rtl="0"/>
            <a:r>
              <a:rPr lang="ja-JP" altLang="en-US" noProof="0"/>
              <a:t>第 </a:t>
            </a:r>
            <a:r>
              <a:rPr lang="en-US" altLang="ja-JP" noProof="0"/>
              <a:t>4 </a:t>
            </a:r>
            <a:r>
              <a:rPr lang="ja-JP" altLang="en-US" noProof="0"/>
              <a:t>レベル</a:t>
            </a:r>
          </a:p>
          <a:p>
            <a:pPr lvl="4" rtl="0"/>
            <a:r>
              <a:rPr lang="ja-JP" altLang="en-US" noProof="0"/>
              <a:t>第 </a:t>
            </a:r>
            <a:r>
              <a:rPr lang="en-US" altLang="ja-JP" noProof="0"/>
              <a:t>5 </a:t>
            </a:r>
            <a:r>
              <a:rPr lang="ja-JP" altLang="en-US" noProof="0"/>
              <a:t>レベル</a:t>
            </a:r>
          </a:p>
        </p:txBody>
      </p:sp>
      <p:sp>
        <p:nvSpPr>
          <p:cNvPr id="7" name="日付プレースホルダー 6"/>
          <p:cNvSpPr>
            <a:spLocks noGrp="1"/>
          </p:cNvSpPr>
          <p:nvPr>
            <p:ph type="dt" sz="half" idx="10"/>
          </p:nvPr>
        </p:nvSpPr>
        <p:spPr/>
        <p:txBody>
          <a:bodyPr rtlCol="0"/>
          <a:lstStyle/>
          <a:p>
            <a:pPr rtl="0"/>
            <a:fld id="{D5833379-82AE-4733-A697-07B4524C22C9}" type="datetime1">
              <a:rPr lang="ja-JP" altLang="en-US" noProof="0" smtClean="0"/>
              <a:t>2025/12/5</a:t>
            </a:fld>
            <a:endParaRPr lang="ja-JP" altLang="en-US" noProof="0"/>
          </a:p>
        </p:txBody>
      </p:sp>
      <p:sp>
        <p:nvSpPr>
          <p:cNvPr id="8" name="フッター プレースホルダー 7"/>
          <p:cNvSpPr>
            <a:spLocks noGrp="1"/>
          </p:cNvSpPr>
          <p:nvPr>
            <p:ph type="ftr" sz="quarter" idx="11"/>
          </p:nvPr>
        </p:nvSpPr>
        <p:spPr/>
        <p:txBody>
          <a:bodyPr rtlCol="0"/>
          <a:lstStyle/>
          <a:p>
            <a:pPr rtl="0"/>
            <a:endParaRPr lang="ja-JP" altLang="en-US" noProof="0"/>
          </a:p>
        </p:txBody>
      </p:sp>
      <p:sp>
        <p:nvSpPr>
          <p:cNvPr id="9" name="スライド番号プレースホルダー 8"/>
          <p:cNvSpPr>
            <a:spLocks noGrp="1"/>
          </p:cNvSpPr>
          <p:nvPr>
            <p:ph type="sldNum" sz="quarter" idx="12"/>
          </p:nvPr>
        </p:nvSpPr>
        <p:spPr/>
        <p:txBody>
          <a:bodyPr rtlCol="0"/>
          <a:lstStyle/>
          <a:p>
            <a:pPr rtl="0"/>
            <a:fld id="{6D22F896-40B5-4ADD-8801-0D06FADFA095}" type="slidenum">
              <a:rPr lang="en-US" altLang="ja-JP" noProof="0" smtClean="0"/>
              <a:t>‹#›</a:t>
            </a:fld>
            <a:endParaRPr lang="ja-JP" altLang="en-US" noProof="0"/>
          </a:p>
        </p:txBody>
      </p:sp>
    </p:spTree>
    <p:extLst>
      <p:ext uri="{BB962C8B-B14F-4D97-AF65-F5344CB8AC3E}">
        <p14:creationId xmlns:p14="http://schemas.microsoft.com/office/powerpoint/2010/main" val="37202498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pic>
        <p:nvPicPr>
          <p:cNvPr id="8" name="画像 7" descr="しずく-HD-コンテンツ-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タイトル 1"/>
          <p:cNvSpPr>
            <a:spLocks noGrp="1"/>
          </p:cNvSpPr>
          <p:nvPr>
            <p:ph type="title"/>
          </p:nvPr>
        </p:nvSpPr>
        <p:spPr/>
        <p:txBody>
          <a:bodyPr rtlCol="0"/>
          <a:lstStyle/>
          <a:p>
            <a:pPr rtl="0"/>
            <a:r>
              <a:rPr lang="ja-JP" altLang="en-US" noProof="0" smtClean="0"/>
              <a:t>マスター タイトルの書式設定</a:t>
            </a:r>
            <a:endParaRPr lang="ja-JP" altLang="en-US" noProof="0"/>
          </a:p>
        </p:txBody>
      </p:sp>
      <p:sp>
        <p:nvSpPr>
          <p:cNvPr id="3" name="日付プレースホルダー 2"/>
          <p:cNvSpPr>
            <a:spLocks noGrp="1"/>
          </p:cNvSpPr>
          <p:nvPr>
            <p:ph type="dt" sz="half" idx="10"/>
          </p:nvPr>
        </p:nvSpPr>
        <p:spPr/>
        <p:txBody>
          <a:bodyPr rtlCol="0"/>
          <a:lstStyle/>
          <a:p>
            <a:pPr rtl="0"/>
            <a:fld id="{61018FAD-874A-47B5-A7A2-B87C2A0D758B}" type="datetime1">
              <a:rPr lang="ja-JP" altLang="en-US" noProof="0" smtClean="0"/>
              <a:t>2025/12/5</a:t>
            </a:fld>
            <a:endParaRPr lang="ja-JP" altLang="en-US" noProof="0"/>
          </a:p>
        </p:txBody>
      </p:sp>
      <p:sp>
        <p:nvSpPr>
          <p:cNvPr id="4" name="フッター プレースホルダー 3"/>
          <p:cNvSpPr>
            <a:spLocks noGrp="1"/>
          </p:cNvSpPr>
          <p:nvPr>
            <p:ph type="ftr" sz="quarter" idx="11"/>
          </p:nvPr>
        </p:nvSpPr>
        <p:spPr/>
        <p:txBody>
          <a:bodyPr rtlCol="0"/>
          <a:lstStyle/>
          <a:p>
            <a:pPr rtl="0"/>
            <a:endParaRPr lang="ja-JP" altLang="en-US" noProof="0"/>
          </a:p>
        </p:txBody>
      </p:sp>
      <p:sp>
        <p:nvSpPr>
          <p:cNvPr id="5" name="スライド番号プレースホルダー 4"/>
          <p:cNvSpPr>
            <a:spLocks noGrp="1"/>
          </p:cNvSpPr>
          <p:nvPr>
            <p:ph type="sldNum" sz="quarter" idx="12"/>
          </p:nvPr>
        </p:nvSpPr>
        <p:spPr/>
        <p:txBody>
          <a:bodyPr rtlCol="0"/>
          <a:lstStyle/>
          <a:p>
            <a:pPr rtl="0"/>
            <a:fld id="{6D22F896-40B5-4ADD-8801-0D06FADFA095}" type="slidenum">
              <a:rPr lang="en-US" altLang="ja-JP" noProof="0" smtClean="0"/>
              <a:t>‹#›</a:t>
            </a:fld>
            <a:endParaRPr lang="ja-JP" altLang="en-US" noProof="0"/>
          </a:p>
        </p:txBody>
      </p:sp>
    </p:spTree>
    <p:extLst>
      <p:ext uri="{BB962C8B-B14F-4D97-AF65-F5344CB8AC3E}">
        <p14:creationId xmlns:p14="http://schemas.microsoft.com/office/powerpoint/2010/main" val="6133268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pic>
        <p:nvPicPr>
          <p:cNvPr id="7" name="画像 6" descr="しずく-HD-コンテンツ-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日付プレースホルダー 1"/>
          <p:cNvSpPr>
            <a:spLocks noGrp="1"/>
          </p:cNvSpPr>
          <p:nvPr>
            <p:ph type="dt" sz="half" idx="10"/>
          </p:nvPr>
        </p:nvSpPr>
        <p:spPr/>
        <p:txBody>
          <a:bodyPr rtlCol="0"/>
          <a:lstStyle/>
          <a:p>
            <a:pPr rtl="0"/>
            <a:fld id="{084E8A07-9205-4CE1-ABF3-1A2EA49F7AE6}" type="datetime1">
              <a:rPr lang="ja-JP" altLang="en-US" noProof="0" smtClean="0"/>
              <a:t>2025/12/5</a:t>
            </a:fld>
            <a:endParaRPr lang="ja-JP" altLang="en-US" noProof="0"/>
          </a:p>
        </p:txBody>
      </p:sp>
      <p:sp>
        <p:nvSpPr>
          <p:cNvPr id="3" name="フッター プレースホルダー 2"/>
          <p:cNvSpPr>
            <a:spLocks noGrp="1"/>
          </p:cNvSpPr>
          <p:nvPr>
            <p:ph type="ftr" sz="quarter" idx="11"/>
          </p:nvPr>
        </p:nvSpPr>
        <p:spPr/>
        <p:txBody>
          <a:bodyPr rtlCol="0"/>
          <a:lstStyle/>
          <a:p>
            <a:pPr rtl="0"/>
            <a:endParaRPr lang="ja-JP" altLang="en-US" noProof="0"/>
          </a:p>
        </p:txBody>
      </p:sp>
      <p:sp>
        <p:nvSpPr>
          <p:cNvPr id="4" name="スライド番号プレースホルダー 3"/>
          <p:cNvSpPr>
            <a:spLocks noGrp="1"/>
          </p:cNvSpPr>
          <p:nvPr>
            <p:ph type="sldNum" sz="quarter" idx="12"/>
          </p:nvPr>
        </p:nvSpPr>
        <p:spPr/>
        <p:txBody>
          <a:bodyPr rtlCol="0"/>
          <a:lstStyle/>
          <a:p>
            <a:pPr rtl="0"/>
            <a:fld id="{6D22F896-40B5-4ADD-8801-0D06FADFA095}" type="slidenum">
              <a:rPr lang="en-US" altLang="ja-JP" noProof="0" smtClean="0"/>
              <a:t>‹#›</a:t>
            </a:fld>
            <a:endParaRPr lang="ja-JP" altLang="en-US" noProof="0"/>
          </a:p>
        </p:txBody>
      </p:sp>
    </p:spTree>
    <p:extLst>
      <p:ext uri="{BB962C8B-B14F-4D97-AF65-F5344CB8AC3E}">
        <p14:creationId xmlns:p14="http://schemas.microsoft.com/office/powerpoint/2010/main" val="27537943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キャプション付きのコンテンツ">
    <p:spTree>
      <p:nvGrpSpPr>
        <p:cNvPr id="1" name=""/>
        <p:cNvGrpSpPr/>
        <p:nvPr/>
      </p:nvGrpSpPr>
      <p:grpSpPr>
        <a:xfrm>
          <a:off x="0" y="0"/>
          <a:ext cx="0" cy="0"/>
          <a:chOff x="0" y="0"/>
          <a:chExt cx="0" cy="0"/>
        </a:xfrm>
      </p:grpSpPr>
      <p:pic>
        <p:nvPicPr>
          <p:cNvPr id="11" name="画像 10" descr="しずく-HD-コンテンツ-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タイトル 1"/>
          <p:cNvSpPr>
            <a:spLocks noGrp="1"/>
          </p:cNvSpPr>
          <p:nvPr>
            <p:ph type="title"/>
          </p:nvPr>
        </p:nvSpPr>
        <p:spPr>
          <a:xfrm>
            <a:off x="913775" y="609600"/>
            <a:ext cx="3935688" cy="2023252"/>
          </a:xfrm>
        </p:spPr>
        <p:txBody>
          <a:bodyPr rtlCol="0" anchor="b"/>
          <a:lstStyle>
            <a:lvl1pPr algn="ctr">
              <a:defRPr sz="3200"/>
            </a:lvl1pPr>
          </a:lstStyle>
          <a:p>
            <a:pPr rtl="0"/>
            <a:r>
              <a:rPr lang="ja-JP" altLang="en-US" noProof="0" smtClean="0"/>
              <a:t>マスター タイトルの書式設定</a:t>
            </a:r>
            <a:endParaRPr lang="ja-JP" altLang="en-US" noProof="0"/>
          </a:p>
        </p:txBody>
      </p:sp>
      <p:sp>
        <p:nvSpPr>
          <p:cNvPr id="10" name="コンテンツ プレースホルダー 2"/>
          <p:cNvSpPr>
            <a:spLocks noGrp="1"/>
          </p:cNvSpPr>
          <p:nvPr>
            <p:ph sz="quarter" idx="13" hasCustomPrompt="1"/>
          </p:nvPr>
        </p:nvSpPr>
        <p:spPr>
          <a:xfrm>
            <a:off x="5078062" y="609600"/>
            <a:ext cx="6200163" cy="5181599"/>
          </a:xfrm>
        </p:spPr>
        <p:txBody>
          <a:bodyPr rtlCol="0"/>
          <a:lstStyle/>
          <a:p>
            <a:pPr lvl="0" rtl="0"/>
            <a:r>
              <a:rPr lang="ja-JP" altLang="en-US" noProof="0"/>
              <a:t>マスター テキストのスタイルを編集する</a:t>
            </a:r>
          </a:p>
          <a:p>
            <a:pPr lvl="1" rtl="0"/>
            <a:r>
              <a:rPr lang="ja-JP" altLang="en-US" noProof="0"/>
              <a:t>第 </a:t>
            </a:r>
            <a:r>
              <a:rPr lang="en-US" altLang="ja-JP" noProof="0"/>
              <a:t>2 </a:t>
            </a:r>
            <a:r>
              <a:rPr lang="ja-JP" altLang="en-US" noProof="0"/>
              <a:t>レベル</a:t>
            </a:r>
          </a:p>
          <a:p>
            <a:pPr lvl="2" rtl="0"/>
            <a:r>
              <a:rPr lang="ja-JP" altLang="en-US" noProof="0"/>
              <a:t>第 </a:t>
            </a:r>
            <a:r>
              <a:rPr lang="en-US" altLang="ja-JP" noProof="0"/>
              <a:t>3 </a:t>
            </a:r>
            <a:r>
              <a:rPr lang="ja-JP" altLang="en-US" noProof="0"/>
              <a:t>レベル</a:t>
            </a:r>
          </a:p>
          <a:p>
            <a:pPr lvl="3" rtl="0"/>
            <a:r>
              <a:rPr lang="ja-JP" altLang="en-US" noProof="0"/>
              <a:t>第 </a:t>
            </a:r>
            <a:r>
              <a:rPr lang="en-US" altLang="ja-JP" noProof="0"/>
              <a:t>4 </a:t>
            </a:r>
            <a:r>
              <a:rPr lang="ja-JP" altLang="en-US" noProof="0"/>
              <a:t>レベル</a:t>
            </a:r>
          </a:p>
          <a:p>
            <a:pPr lvl="4" rtl="0"/>
            <a:r>
              <a:rPr lang="ja-JP" altLang="en-US" noProof="0"/>
              <a:t>第 </a:t>
            </a:r>
            <a:r>
              <a:rPr lang="en-US" altLang="ja-JP" noProof="0"/>
              <a:t>5 </a:t>
            </a:r>
            <a:r>
              <a:rPr lang="ja-JP" altLang="en-US" noProof="0"/>
              <a:t>レベル</a:t>
            </a:r>
          </a:p>
        </p:txBody>
      </p:sp>
      <p:sp>
        <p:nvSpPr>
          <p:cNvPr id="4" name="テキスト プレースホルダー 3"/>
          <p:cNvSpPr>
            <a:spLocks noGrp="1"/>
          </p:cNvSpPr>
          <p:nvPr>
            <p:ph type="body" sz="half" idx="2" hasCustomPrompt="1"/>
          </p:nvPr>
        </p:nvSpPr>
        <p:spPr>
          <a:xfrm>
            <a:off x="913774" y="2632852"/>
            <a:ext cx="3935689" cy="3158348"/>
          </a:xfrm>
        </p:spPr>
        <p:txBody>
          <a:bodyPr rtlCol="0"/>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ja-JP" altLang="en-US" noProof="0"/>
              <a:t>マスター テキストのスタイルを編集する</a:t>
            </a:r>
          </a:p>
        </p:txBody>
      </p:sp>
      <p:sp>
        <p:nvSpPr>
          <p:cNvPr id="5" name="日付プレースホルダー 4"/>
          <p:cNvSpPr>
            <a:spLocks noGrp="1"/>
          </p:cNvSpPr>
          <p:nvPr>
            <p:ph type="dt" sz="half" idx="10"/>
          </p:nvPr>
        </p:nvSpPr>
        <p:spPr/>
        <p:txBody>
          <a:bodyPr rtlCol="0"/>
          <a:lstStyle/>
          <a:p>
            <a:pPr rtl="0"/>
            <a:fld id="{C0208B4E-C0A9-4D95-B63C-0F5B63CBC24A}" type="datetime1">
              <a:rPr lang="ja-JP" altLang="en-US" noProof="0" smtClean="0"/>
              <a:t>2025/12/5</a:t>
            </a:fld>
            <a:endParaRPr lang="ja-JP" altLang="en-US" noProof="0"/>
          </a:p>
        </p:txBody>
      </p:sp>
      <p:sp>
        <p:nvSpPr>
          <p:cNvPr id="6" name="フッター プレースホルダー 5"/>
          <p:cNvSpPr>
            <a:spLocks noGrp="1"/>
          </p:cNvSpPr>
          <p:nvPr>
            <p:ph type="ftr" sz="quarter" idx="11"/>
          </p:nvPr>
        </p:nvSpPr>
        <p:spPr/>
        <p:txBody>
          <a:bodyPr rtlCol="0"/>
          <a:lstStyle/>
          <a:p>
            <a:pPr rtl="0"/>
            <a:endParaRPr lang="ja-JP" altLang="en-US" noProof="0"/>
          </a:p>
        </p:txBody>
      </p:sp>
      <p:sp>
        <p:nvSpPr>
          <p:cNvPr id="7" name="スライド番号プレースホルダー 6"/>
          <p:cNvSpPr>
            <a:spLocks noGrp="1"/>
          </p:cNvSpPr>
          <p:nvPr>
            <p:ph type="sldNum" sz="quarter" idx="12"/>
          </p:nvPr>
        </p:nvSpPr>
        <p:spPr/>
        <p:txBody>
          <a:bodyPr rtlCol="0"/>
          <a:lstStyle/>
          <a:p>
            <a:pPr rtl="0"/>
            <a:fld id="{6D22F896-40B5-4ADD-8801-0D06FADFA095}" type="slidenum">
              <a:rPr lang="en-US" altLang="ja-JP" noProof="0" smtClean="0"/>
              <a:t>‹#›</a:t>
            </a:fld>
            <a:endParaRPr lang="ja-JP" altLang="en-US" noProof="0"/>
          </a:p>
        </p:txBody>
      </p:sp>
    </p:spTree>
    <p:extLst>
      <p:ext uri="{BB962C8B-B14F-4D97-AF65-F5344CB8AC3E}">
        <p14:creationId xmlns:p14="http://schemas.microsoft.com/office/powerpoint/2010/main" val="18851858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pic>
        <p:nvPicPr>
          <p:cNvPr id="10" name="画像 9" descr="しずく-HD-コンテンツ-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タイトル 1"/>
          <p:cNvSpPr>
            <a:spLocks noGrp="1"/>
          </p:cNvSpPr>
          <p:nvPr>
            <p:ph type="title"/>
          </p:nvPr>
        </p:nvSpPr>
        <p:spPr>
          <a:xfrm>
            <a:off x="913774" y="609600"/>
            <a:ext cx="5934969" cy="2023254"/>
          </a:xfrm>
        </p:spPr>
        <p:txBody>
          <a:bodyPr rtlCol="0" anchor="b"/>
          <a:lstStyle>
            <a:lvl1pPr algn="ctr">
              <a:defRPr sz="3200"/>
            </a:lvl1pPr>
          </a:lstStyle>
          <a:p>
            <a:pPr rtl="0"/>
            <a:r>
              <a:rPr lang="ja-JP" altLang="en-US" noProof="0" smtClean="0"/>
              <a:t>マスター タイトルの書式設定</a:t>
            </a:r>
            <a:endParaRPr lang="ja-JP" altLang="en-US" noProof="0"/>
          </a:p>
        </p:txBody>
      </p:sp>
      <p:sp>
        <p:nvSpPr>
          <p:cNvPr id="3" name="図プレースホルダー 2"/>
          <p:cNvSpPr>
            <a:spLocks noGrp="1" noChangeAspect="1"/>
          </p:cNvSpPr>
          <p:nvPr>
            <p:ph type="pic" idx="1" hasCustomPrompt="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rtlCol="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ja-JP" altLang="en-US" noProof="0"/>
              <a:t>アイコンをクリックして画像を追加</a:t>
            </a:r>
          </a:p>
        </p:txBody>
      </p:sp>
      <p:sp>
        <p:nvSpPr>
          <p:cNvPr id="4" name="テキスト プレースホルダー 3"/>
          <p:cNvSpPr>
            <a:spLocks noGrp="1"/>
          </p:cNvSpPr>
          <p:nvPr>
            <p:ph type="body" sz="half" idx="2" hasCustomPrompt="1"/>
          </p:nvPr>
        </p:nvSpPr>
        <p:spPr>
          <a:xfrm>
            <a:off x="913794" y="2632852"/>
            <a:ext cx="5934949" cy="3158347"/>
          </a:xfrm>
        </p:spPr>
        <p:txBody>
          <a:bodyPr rtlCol="0"/>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ja-JP" altLang="en-US" noProof="0"/>
              <a:t>マスター テキストのスタイルを編集する</a:t>
            </a:r>
          </a:p>
        </p:txBody>
      </p:sp>
      <p:sp>
        <p:nvSpPr>
          <p:cNvPr id="5" name="日付プレースホルダー 4"/>
          <p:cNvSpPr>
            <a:spLocks noGrp="1"/>
          </p:cNvSpPr>
          <p:nvPr>
            <p:ph type="dt" sz="half" idx="10"/>
          </p:nvPr>
        </p:nvSpPr>
        <p:spPr/>
        <p:txBody>
          <a:bodyPr rtlCol="0"/>
          <a:lstStyle/>
          <a:p>
            <a:pPr rtl="0"/>
            <a:fld id="{7BDDEE26-D0CD-484E-A2FC-1444D53B8C01}" type="datetime1">
              <a:rPr lang="ja-JP" altLang="en-US" noProof="0" smtClean="0"/>
              <a:t>2025/12/5</a:t>
            </a:fld>
            <a:endParaRPr lang="ja-JP" altLang="en-US" noProof="0"/>
          </a:p>
        </p:txBody>
      </p:sp>
      <p:sp>
        <p:nvSpPr>
          <p:cNvPr id="6" name="フッター プレースホルダー 5"/>
          <p:cNvSpPr>
            <a:spLocks noGrp="1"/>
          </p:cNvSpPr>
          <p:nvPr>
            <p:ph type="ftr" sz="quarter" idx="11"/>
          </p:nvPr>
        </p:nvSpPr>
        <p:spPr/>
        <p:txBody>
          <a:bodyPr rtlCol="0"/>
          <a:lstStyle/>
          <a:p>
            <a:pPr rtl="0"/>
            <a:endParaRPr lang="ja-JP" altLang="en-US" noProof="0"/>
          </a:p>
        </p:txBody>
      </p:sp>
      <p:sp>
        <p:nvSpPr>
          <p:cNvPr id="7" name="スライド番号プレースホルダー 6"/>
          <p:cNvSpPr>
            <a:spLocks noGrp="1"/>
          </p:cNvSpPr>
          <p:nvPr>
            <p:ph type="sldNum" sz="quarter" idx="12"/>
          </p:nvPr>
        </p:nvSpPr>
        <p:spPr/>
        <p:txBody>
          <a:bodyPr rtlCol="0"/>
          <a:lstStyle/>
          <a:p>
            <a:pPr rtl="0"/>
            <a:fld id="{6D22F896-40B5-4ADD-8801-0D06FADFA095}" type="slidenum">
              <a:rPr lang="en-US" altLang="ja-JP" noProof="0" smtClean="0"/>
              <a:t>‹#›</a:t>
            </a:fld>
            <a:endParaRPr lang="ja-JP" altLang="en-US" noProof="0"/>
          </a:p>
        </p:txBody>
      </p:sp>
    </p:spTree>
    <p:extLst>
      <p:ext uri="{BB962C8B-B14F-4D97-AF65-F5344CB8AC3E}">
        <p14:creationId xmlns:p14="http://schemas.microsoft.com/office/powerpoint/2010/main" val="20824912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キャプション付きパノラマ画像">
    <p:spTree>
      <p:nvGrpSpPr>
        <p:cNvPr id="1" name=""/>
        <p:cNvGrpSpPr/>
        <p:nvPr/>
      </p:nvGrpSpPr>
      <p:grpSpPr>
        <a:xfrm>
          <a:off x="0" y="0"/>
          <a:ext cx="0" cy="0"/>
          <a:chOff x="0" y="0"/>
          <a:chExt cx="0" cy="0"/>
        </a:xfrm>
      </p:grpSpPr>
      <p:pic>
        <p:nvPicPr>
          <p:cNvPr id="10" name="画像 9" descr="しずく-HD-コンテンツ-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タイトル 1"/>
          <p:cNvSpPr>
            <a:spLocks noGrp="1"/>
          </p:cNvSpPr>
          <p:nvPr>
            <p:ph type="title"/>
          </p:nvPr>
        </p:nvSpPr>
        <p:spPr>
          <a:xfrm>
            <a:off x="913794" y="4289374"/>
            <a:ext cx="10364432" cy="811610"/>
          </a:xfrm>
        </p:spPr>
        <p:txBody>
          <a:bodyPr rtlCol="0" anchor="b"/>
          <a:lstStyle>
            <a:lvl1pPr>
              <a:defRPr sz="3200"/>
            </a:lvl1pPr>
          </a:lstStyle>
          <a:p>
            <a:pPr rtl="0"/>
            <a:r>
              <a:rPr lang="ja-JP" altLang="en-US" noProof="0" smtClean="0"/>
              <a:t>マスター タイトルの書式設定</a:t>
            </a:r>
            <a:endParaRPr lang="ja-JP" altLang="en-US" noProof="0"/>
          </a:p>
        </p:txBody>
      </p:sp>
      <p:sp>
        <p:nvSpPr>
          <p:cNvPr id="3" name="図プレースホルダー 2"/>
          <p:cNvSpPr>
            <a:spLocks noGrp="1" noChangeAspect="1"/>
          </p:cNvSpPr>
          <p:nvPr>
            <p:ph type="pic" idx="1" hasCustomPrompt="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rtlCol="0"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ja-JP" altLang="en-US" noProof="0"/>
              <a:t>アイコンをクリックして写真を追加</a:t>
            </a:r>
          </a:p>
        </p:txBody>
      </p:sp>
      <p:sp>
        <p:nvSpPr>
          <p:cNvPr id="4" name="テキスト プレースホルダー 3"/>
          <p:cNvSpPr>
            <a:spLocks noGrp="1"/>
          </p:cNvSpPr>
          <p:nvPr>
            <p:ph type="body" sz="half" idx="2" hasCustomPrompt="1"/>
          </p:nvPr>
        </p:nvSpPr>
        <p:spPr>
          <a:xfrm>
            <a:off x="913774" y="5108728"/>
            <a:ext cx="10364452" cy="682472"/>
          </a:xfrm>
        </p:spPr>
        <p:txBody>
          <a:bodyPr rtlCol="0"/>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ja-JP" altLang="en-US" noProof="0"/>
              <a:t>マスター テキストのスタイルを編集する</a:t>
            </a:r>
          </a:p>
        </p:txBody>
      </p:sp>
      <p:sp>
        <p:nvSpPr>
          <p:cNvPr id="5" name="日付プレースホルダー 4"/>
          <p:cNvSpPr>
            <a:spLocks noGrp="1"/>
          </p:cNvSpPr>
          <p:nvPr>
            <p:ph type="dt" sz="half" idx="10"/>
          </p:nvPr>
        </p:nvSpPr>
        <p:spPr/>
        <p:txBody>
          <a:bodyPr rtlCol="0"/>
          <a:lstStyle/>
          <a:p>
            <a:pPr rtl="0"/>
            <a:fld id="{1420F872-4A1B-44A2-9823-59A6F16B33E3}" type="datetime1">
              <a:rPr lang="ja-JP" altLang="en-US" noProof="0" smtClean="0"/>
              <a:t>2025/12/5</a:t>
            </a:fld>
            <a:endParaRPr lang="ja-JP" altLang="en-US" noProof="0"/>
          </a:p>
        </p:txBody>
      </p:sp>
      <p:sp>
        <p:nvSpPr>
          <p:cNvPr id="6" name="フッター プレースホルダー 5"/>
          <p:cNvSpPr>
            <a:spLocks noGrp="1"/>
          </p:cNvSpPr>
          <p:nvPr>
            <p:ph type="ftr" sz="quarter" idx="11"/>
          </p:nvPr>
        </p:nvSpPr>
        <p:spPr/>
        <p:txBody>
          <a:bodyPr rtlCol="0"/>
          <a:lstStyle/>
          <a:p>
            <a:pPr rtl="0"/>
            <a:endParaRPr lang="ja-JP" altLang="en-US" noProof="0"/>
          </a:p>
        </p:txBody>
      </p:sp>
      <p:sp>
        <p:nvSpPr>
          <p:cNvPr id="7" name="スライド番号プレースホルダー 6"/>
          <p:cNvSpPr>
            <a:spLocks noGrp="1"/>
          </p:cNvSpPr>
          <p:nvPr>
            <p:ph type="sldNum" sz="quarter" idx="12"/>
          </p:nvPr>
        </p:nvSpPr>
        <p:spPr/>
        <p:txBody>
          <a:bodyPr rtlCol="0"/>
          <a:lstStyle/>
          <a:p>
            <a:pPr rtl="0"/>
            <a:fld id="{6D22F896-40B5-4ADD-8801-0D06FADFA095}" type="slidenum">
              <a:rPr lang="en-US" altLang="ja-JP" noProof="0" smtClean="0"/>
              <a:t>‹#›</a:t>
            </a:fld>
            <a:endParaRPr lang="ja-JP" altLang="en-US" noProof="0"/>
          </a:p>
        </p:txBody>
      </p:sp>
    </p:spTree>
    <p:extLst>
      <p:ext uri="{BB962C8B-B14F-4D97-AF65-F5344CB8AC3E}">
        <p14:creationId xmlns:p14="http://schemas.microsoft.com/office/powerpoint/2010/main" val="35769795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タイトルとキャプション">
    <p:spTree>
      <p:nvGrpSpPr>
        <p:cNvPr id="1" name=""/>
        <p:cNvGrpSpPr/>
        <p:nvPr/>
      </p:nvGrpSpPr>
      <p:grpSpPr>
        <a:xfrm>
          <a:off x="0" y="0"/>
          <a:ext cx="0" cy="0"/>
          <a:chOff x="0" y="0"/>
          <a:chExt cx="0" cy="0"/>
        </a:xfrm>
      </p:grpSpPr>
      <p:pic>
        <p:nvPicPr>
          <p:cNvPr id="8" name="画像 7" descr="しずく-HD-コンテンツ-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タイトル 1"/>
          <p:cNvSpPr>
            <a:spLocks noGrp="1"/>
          </p:cNvSpPr>
          <p:nvPr>
            <p:ph type="title"/>
          </p:nvPr>
        </p:nvSpPr>
        <p:spPr>
          <a:xfrm>
            <a:off x="913774" y="609599"/>
            <a:ext cx="10364452" cy="3427245"/>
          </a:xfrm>
        </p:spPr>
        <p:txBody>
          <a:bodyPr rtlCol="0" anchor="ctr"/>
          <a:lstStyle>
            <a:lvl1pPr algn="ctr">
              <a:defRPr sz="3200"/>
            </a:lvl1pPr>
          </a:lstStyle>
          <a:p>
            <a:pPr rtl="0"/>
            <a:r>
              <a:rPr lang="ja-JP" altLang="en-US" noProof="0" smtClean="0"/>
              <a:t>マスター タイトルの書式設定</a:t>
            </a:r>
            <a:endParaRPr lang="ja-JP" altLang="en-US" noProof="0"/>
          </a:p>
        </p:txBody>
      </p:sp>
      <p:sp>
        <p:nvSpPr>
          <p:cNvPr id="4" name="テキスト プレースホルダー 3"/>
          <p:cNvSpPr>
            <a:spLocks noGrp="1"/>
          </p:cNvSpPr>
          <p:nvPr>
            <p:ph type="body" sz="half" idx="2" hasCustomPrompt="1"/>
          </p:nvPr>
        </p:nvSpPr>
        <p:spPr>
          <a:xfrm>
            <a:off x="913775" y="4204821"/>
            <a:ext cx="10364452" cy="1586380"/>
          </a:xfrm>
        </p:spPr>
        <p:txBody>
          <a:bodyPr rtlCol="0"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ja-JP" altLang="en-US" noProof="0"/>
              <a:t>マスター テキストのスタイルを編集する</a:t>
            </a:r>
          </a:p>
        </p:txBody>
      </p:sp>
      <p:sp>
        <p:nvSpPr>
          <p:cNvPr id="5" name="日付プレースホルダー 4"/>
          <p:cNvSpPr>
            <a:spLocks noGrp="1"/>
          </p:cNvSpPr>
          <p:nvPr>
            <p:ph type="dt" sz="half" idx="10"/>
          </p:nvPr>
        </p:nvSpPr>
        <p:spPr/>
        <p:txBody>
          <a:bodyPr rtlCol="0"/>
          <a:lstStyle/>
          <a:p>
            <a:pPr rtl="0"/>
            <a:fld id="{6464BAFD-40A9-46B1-9FD8-6FCA6F2FC20B}" type="datetime1">
              <a:rPr lang="ja-JP" altLang="en-US" noProof="0" smtClean="0"/>
              <a:t>2025/12/5</a:t>
            </a:fld>
            <a:endParaRPr lang="ja-JP" altLang="en-US" noProof="0"/>
          </a:p>
        </p:txBody>
      </p:sp>
      <p:sp>
        <p:nvSpPr>
          <p:cNvPr id="6" name="フッター プレースホルダー 5"/>
          <p:cNvSpPr>
            <a:spLocks noGrp="1"/>
          </p:cNvSpPr>
          <p:nvPr>
            <p:ph type="ftr" sz="quarter" idx="11"/>
          </p:nvPr>
        </p:nvSpPr>
        <p:spPr/>
        <p:txBody>
          <a:bodyPr rtlCol="0"/>
          <a:lstStyle/>
          <a:p>
            <a:pPr rtl="0"/>
            <a:endParaRPr lang="ja-JP" altLang="en-US" noProof="0"/>
          </a:p>
        </p:txBody>
      </p:sp>
      <p:sp>
        <p:nvSpPr>
          <p:cNvPr id="7" name="スライド番号プレースホルダー 6"/>
          <p:cNvSpPr>
            <a:spLocks noGrp="1"/>
          </p:cNvSpPr>
          <p:nvPr>
            <p:ph type="sldNum" sz="quarter" idx="12"/>
          </p:nvPr>
        </p:nvSpPr>
        <p:spPr/>
        <p:txBody>
          <a:bodyPr rtlCol="0"/>
          <a:lstStyle/>
          <a:p>
            <a:pPr rtl="0"/>
            <a:fld id="{6D22F896-40B5-4ADD-8801-0D06FADFA095}" type="slidenum">
              <a:rPr lang="en-US" altLang="ja-JP" noProof="0" smtClean="0"/>
              <a:t>‹#›</a:t>
            </a:fld>
            <a:endParaRPr lang="ja-JP" altLang="en-US" noProof="0"/>
          </a:p>
        </p:txBody>
      </p:sp>
    </p:spTree>
    <p:extLst>
      <p:ext uri="{BB962C8B-B14F-4D97-AF65-F5344CB8AC3E}">
        <p14:creationId xmlns:p14="http://schemas.microsoft.com/office/powerpoint/2010/main" val="4124229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引用符とキャプション">
    <p:spTree>
      <p:nvGrpSpPr>
        <p:cNvPr id="1" name=""/>
        <p:cNvGrpSpPr/>
        <p:nvPr/>
      </p:nvGrpSpPr>
      <p:grpSpPr>
        <a:xfrm>
          <a:off x="0" y="0"/>
          <a:ext cx="0" cy="0"/>
          <a:chOff x="0" y="0"/>
          <a:chExt cx="0" cy="0"/>
        </a:xfrm>
      </p:grpSpPr>
      <p:pic>
        <p:nvPicPr>
          <p:cNvPr id="11" name="画像 10" descr="しずく-HD-コンテンツ-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タイトル 1"/>
          <p:cNvSpPr>
            <a:spLocks noGrp="1"/>
          </p:cNvSpPr>
          <p:nvPr>
            <p:ph type="title"/>
          </p:nvPr>
        </p:nvSpPr>
        <p:spPr>
          <a:xfrm>
            <a:off x="1446212" y="609600"/>
            <a:ext cx="9302752" cy="2992904"/>
          </a:xfrm>
        </p:spPr>
        <p:txBody>
          <a:bodyPr rtlCol="0" anchor="ctr"/>
          <a:lstStyle>
            <a:lvl1pPr>
              <a:defRPr sz="3200" baseline="0">
                <a:ea typeface="Meiryo UI" panose="020B0604030504040204" pitchFamily="50" charset="-128"/>
              </a:defRPr>
            </a:lvl1pPr>
          </a:lstStyle>
          <a:p>
            <a:pPr rtl="0"/>
            <a:r>
              <a:rPr lang="ja-JP" altLang="en-US" noProof="0" smtClean="0"/>
              <a:t>マスター タイトルの書式設定</a:t>
            </a:r>
            <a:endParaRPr lang="ja-JP" altLang="en-US" noProof="0"/>
          </a:p>
        </p:txBody>
      </p:sp>
      <p:sp>
        <p:nvSpPr>
          <p:cNvPr id="12" name="テキスト プレースホルダー 3"/>
          <p:cNvSpPr>
            <a:spLocks noGrp="1"/>
          </p:cNvSpPr>
          <p:nvPr>
            <p:ph type="body" sz="half" idx="13" hasCustomPrompt="1"/>
          </p:nvPr>
        </p:nvSpPr>
        <p:spPr>
          <a:xfrm>
            <a:off x="1720644" y="3610032"/>
            <a:ext cx="8752299" cy="594788"/>
          </a:xfrm>
        </p:spPr>
        <p:txBody>
          <a:bodyPr rtlCol="0" anchor="t">
            <a:normAutofit/>
          </a:bodyPr>
          <a:lstStyle>
            <a:lvl1pPr marL="0" indent="0">
              <a:buNone/>
              <a:defRPr sz="1400" baseline="0">
                <a:ea typeface="Meiryo UI" panose="020B0604030504040204" pitchFamily="50" charset="-128"/>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ja-JP" altLang="en-US" noProof="0"/>
              <a:t>マスター テキストのスタイルを編集する</a:t>
            </a:r>
          </a:p>
        </p:txBody>
      </p:sp>
      <p:sp>
        <p:nvSpPr>
          <p:cNvPr id="4" name="テキスト プレースホルダー 3"/>
          <p:cNvSpPr>
            <a:spLocks noGrp="1"/>
          </p:cNvSpPr>
          <p:nvPr>
            <p:ph type="body" sz="half" idx="2" hasCustomPrompt="1"/>
          </p:nvPr>
        </p:nvSpPr>
        <p:spPr>
          <a:xfrm>
            <a:off x="913774" y="4372796"/>
            <a:ext cx="10364452" cy="1421053"/>
          </a:xfrm>
        </p:spPr>
        <p:txBody>
          <a:bodyPr rtlCol="0" anchor="ctr">
            <a:normAutofit/>
          </a:bodyPr>
          <a:lstStyle>
            <a:lvl1pPr marL="0" indent="0" algn="ctr">
              <a:buNone/>
              <a:defRPr sz="1600" baseline="0">
                <a:ea typeface="Meiryo UI" panose="020B0604030504040204" pitchFamily="50" charset="-128"/>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ja-JP" altLang="en-US" noProof="0"/>
              <a:t>マスター テキストのスタイルを編集する</a:t>
            </a:r>
          </a:p>
        </p:txBody>
      </p:sp>
      <p:sp>
        <p:nvSpPr>
          <p:cNvPr id="5" name="日付プレースホルダー 4"/>
          <p:cNvSpPr>
            <a:spLocks noGrp="1"/>
          </p:cNvSpPr>
          <p:nvPr>
            <p:ph type="dt" sz="half" idx="10"/>
          </p:nvPr>
        </p:nvSpPr>
        <p:spPr/>
        <p:txBody>
          <a:bodyPr rtlCol="0"/>
          <a:lstStyle>
            <a:lvl1pPr>
              <a:defRPr baseline="0">
                <a:ea typeface="Meiryo UI" panose="020B0604030504040204" pitchFamily="50" charset="-128"/>
              </a:defRPr>
            </a:lvl1pPr>
          </a:lstStyle>
          <a:p>
            <a:fld id="{ED34C404-384E-48EE-9312-BAD8B215F3F1}" type="datetime1">
              <a:rPr lang="ja-JP" altLang="en-US" noProof="0" smtClean="0"/>
              <a:t>2025/12/5</a:t>
            </a:fld>
            <a:endParaRPr lang="ja-JP" altLang="en-US" noProof="0"/>
          </a:p>
        </p:txBody>
      </p:sp>
      <p:sp>
        <p:nvSpPr>
          <p:cNvPr id="6" name="フッター プレースホルダー 5"/>
          <p:cNvSpPr>
            <a:spLocks noGrp="1"/>
          </p:cNvSpPr>
          <p:nvPr>
            <p:ph type="ftr" sz="quarter" idx="11"/>
          </p:nvPr>
        </p:nvSpPr>
        <p:spPr/>
        <p:txBody>
          <a:bodyPr rtlCol="0"/>
          <a:lstStyle>
            <a:lvl1pPr>
              <a:defRPr baseline="0">
                <a:ea typeface="Meiryo UI" panose="020B0604030504040204" pitchFamily="50" charset="-128"/>
              </a:defRPr>
            </a:lvl1pPr>
          </a:lstStyle>
          <a:p>
            <a:endParaRPr lang="ja-JP" altLang="en-US" noProof="0"/>
          </a:p>
        </p:txBody>
      </p:sp>
      <p:sp>
        <p:nvSpPr>
          <p:cNvPr id="7" name="スライド番号プレースホルダー 6"/>
          <p:cNvSpPr>
            <a:spLocks noGrp="1"/>
          </p:cNvSpPr>
          <p:nvPr>
            <p:ph type="sldNum" sz="quarter" idx="12"/>
          </p:nvPr>
        </p:nvSpPr>
        <p:spPr/>
        <p:txBody>
          <a:bodyPr rtlCol="0"/>
          <a:lstStyle>
            <a:lvl1pPr>
              <a:defRPr baseline="0">
                <a:ea typeface="Meiryo UI" panose="020B0604030504040204" pitchFamily="50" charset="-128"/>
              </a:defRPr>
            </a:lvl1pPr>
          </a:lstStyle>
          <a:p>
            <a:fld id="{6D22F896-40B5-4ADD-8801-0D06FADFA095}" type="slidenum">
              <a:rPr lang="en-US" altLang="ja-JP" noProof="0" smtClean="0"/>
              <a:pPr/>
              <a:t>‹#›</a:t>
            </a:fld>
            <a:endParaRPr lang="ja-JP" altLang="en-US" noProof="0"/>
          </a:p>
        </p:txBody>
      </p:sp>
      <p:sp>
        <p:nvSpPr>
          <p:cNvPr id="13" name="テキスト ボックス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rtl="0"/>
            <a:r>
              <a:rPr lang="ja-JP" altLang="en-US" sz="8000" baseline="0" noProof="0">
                <a:solidFill>
                  <a:schemeClr val="tx1"/>
                </a:solidFill>
                <a:effectLst/>
                <a:latin typeface="Meiryo UI" panose="020B0604030504040204" pitchFamily="50" charset="-128"/>
                <a:ea typeface="Meiryo UI" panose="020B0604030504040204" pitchFamily="50" charset="-128"/>
              </a:rPr>
              <a:t>“</a:t>
            </a:r>
          </a:p>
        </p:txBody>
      </p:sp>
      <p:sp>
        <p:nvSpPr>
          <p:cNvPr id="14" name="テキスト ボックス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rtl="0"/>
            <a:r>
              <a:rPr lang="ja-JP" altLang="en-US" sz="8000" baseline="0" noProof="0">
                <a:solidFill>
                  <a:schemeClr val="tx1"/>
                </a:solidFill>
                <a:effectLst/>
                <a:latin typeface="Meiryo UI" panose="020B0604030504040204" pitchFamily="50" charset="-128"/>
                <a:ea typeface="Meiryo UI" panose="020B0604030504040204" pitchFamily="50" charset="-128"/>
              </a:rPr>
              <a:t>”</a:t>
            </a:r>
          </a:p>
        </p:txBody>
      </p:sp>
    </p:spTree>
    <p:extLst>
      <p:ext uri="{BB962C8B-B14F-4D97-AF65-F5344CB8AC3E}">
        <p14:creationId xmlns:p14="http://schemas.microsoft.com/office/powerpoint/2010/main" val="233161084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名札">
    <p:spTree>
      <p:nvGrpSpPr>
        <p:cNvPr id="1" name=""/>
        <p:cNvGrpSpPr/>
        <p:nvPr/>
      </p:nvGrpSpPr>
      <p:grpSpPr>
        <a:xfrm>
          <a:off x="0" y="0"/>
          <a:ext cx="0" cy="0"/>
          <a:chOff x="0" y="0"/>
          <a:chExt cx="0" cy="0"/>
        </a:xfrm>
      </p:grpSpPr>
      <p:pic>
        <p:nvPicPr>
          <p:cNvPr id="8" name="画像 7" descr="しずく-HD-コンテンツ-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タイトル 1"/>
          <p:cNvSpPr>
            <a:spLocks noGrp="1"/>
          </p:cNvSpPr>
          <p:nvPr>
            <p:ph type="title"/>
          </p:nvPr>
        </p:nvSpPr>
        <p:spPr>
          <a:xfrm>
            <a:off x="913775" y="2138721"/>
            <a:ext cx="10364452" cy="2511835"/>
          </a:xfrm>
        </p:spPr>
        <p:txBody>
          <a:bodyPr rtlCol="0" anchor="b"/>
          <a:lstStyle>
            <a:lvl1pPr algn="ctr">
              <a:defRPr sz="3200"/>
            </a:lvl1pPr>
          </a:lstStyle>
          <a:p>
            <a:pPr rtl="0"/>
            <a:r>
              <a:rPr lang="ja-JP" altLang="en-US" noProof="0" smtClean="0"/>
              <a:t>マスター タイトルの書式設定</a:t>
            </a:r>
            <a:endParaRPr lang="ja-JP" altLang="en-US" noProof="0"/>
          </a:p>
        </p:txBody>
      </p:sp>
      <p:sp>
        <p:nvSpPr>
          <p:cNvPr id="4" name="テキスト プレースホルダー 3"/>
          <p:cNvSpPr>
            <a:spLocks noGrp="1"/>
          </p:cNvSpPr>
          <p:nvPr>
            <p:ph type="body" sz="half" idx="2" hasCustomPrompt="1"/>
          </p:nvPr>
        </p:nvSpPr>
        <p:spPr>
          <a:xfrm>
            <a:off x="913775" y="4662335"/>
            <a:ext cx="10364452" cy="1140644"/>
          </a:xfrm>
        </p:spPr>
        <p:txBody>
          <a:bodyPr rtlCol="0"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ja-JP" altLang="en-US" noProof="0"/>
              <a:t>マスター テキストのスタイルを編集する</a:t>
            </a:r>
          </a:p>
        </p:txBody>
      </p:sp>
      <p:sp>
        <p:nvSpPr>
          <p:cNvPr id="5" name="日付プレースホルダー 4"/>
          <p:cNvSpPr>
            <a:spLocks noGrp="1"/>
          </p:cNvSpPr>
          <p:nvPr>
            <p:ph type="dt" sz="half" idx="10"/>
          </p:nvPr>
        </p:nvSpPr>
        <p:spPr/>
        <p:txBody>
          <a:bodyPr rtlCol="0"/>
          <a:lstStyle/>
          <a:p>
            <a:pPr rtl="0"/>
            <a:fld id="{EC19D168-FD03-4DA9-9C87-E629E71FF284}" type="datetime1">
              <a:rPr lang="ja-JP" altLang="en-US" noProof="0" smtClean="0"/>
              <a:t>2025/12/5</a:t>
            </a:fld>
            <a:endParaRPr lang="ja-JP" altLang="en-US" noProof="0"/>
          </a:p>
        </p:txBody>
      </p:sp>
      <p:sp>
        <p:nvSpPr>
          <p:cNvPr id="6" name="フッター プレースホルダー 5"/>
          <p:cNvSpPr>
            <a:spLocks noGrp="1"/>
          </p:cNvSpPr>
          <p:nvPr>
            <p:ph type="ftr" sz="quarter" idx="11"/>
          </p:nvPr>
        </p:nvSpPr>
        <p:spPr/>
        <p:txBody>
          <a:bodyPr rtlCol="0"/>
          <a:lstStyle/>
          <a:p>
            <a:pPr rtl="0"/>
            <a:endParaRPr lang="ja-JP" altLang="en-US" noProof="0"/>
          </a:p>
        </p:txBody>
      </p:sp>
      <p:sp>
        <p:nvSpPr>
          <p:cNvPr id="7" name="スライド番号プレースホルダー 6"/>
          <p:cNvSpPr>
            <a:spLocks noGrp="1"/>
          </p:cNvSpPr>
          <p:nvPr>
            <p:ph type="sldNum" sz="quarter" idx="12"/>
          </p:nvPr>
        </p:nvSpPr>
        <p:spPr/>
        <p:txBody>
          <a:bodyPr rtlCol="0"/>
          <a:lstStyle/>
          <a:p>
            <a:pPr rtl="0"/>
            <a:fld id="{6D22F896-40B5-4ADD-8801-0D06FADFA095}" type="slidenum">
              <a:rPr lang="en-US" altLang="ja-JP" noProof="0" smtClean="0"/>
              <a:t>‹#›</a:t>
            </a:fld>
            <a:endParaRPr lang="ja-JP" altLang="en-US" noProof="0"/>
          </a:p>
        </p:txBody>
      </p:sp>
    </p:spTree>
    <p:extLst>
      <p:ext uri="{BB962C8B-B14F-4D97-AF65-F5344CB8AC3E}">
        <p14:creationId xmlns:p14="http://schemas.microsoft.com/office/powerpoint/2010/main" val="27921345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列 3">
    <p:spTree>
      <p:nvGrpSpPr>
        <p:cNvPr id="1" name=""/>
        <p:cNvGrpSpPr/>
        <p:nvPr/>
      </p:nvGrpSpPr>
      <p:grpSpPr>
        <a:xfrm>
          <a:off x="0" y="0"/>
          <a:ext cx="0" cy="0"/>
          <a:chOff x="0" y="0"/>
          <a:chExt cx="0" cy="0"/>
        </a:xfrm>
      </p:grpSpPr>
      <p:pic>
        <p:nvPicPr>
          <p:cNvPr id="13" name="画像 12" descr="しずく-HD-コンテンツ-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5" name="タイトル 1"/>
          <p:cNvSpPr>
            <a:spLocks noGrp="1"/>
          </p:cNvSpPr>
          <p:nvPr>
            <p:ph type="title"/>
          </p:nvPr>
        </p:nvSpPr>
        <p:spPr>
          <a:xfrm>
            <a:off x="913774" y="609600"/>
            <a:ext cx="10364452" cy="1605094"/>
          </a:xfrm>
        </p:spPr>
        <p:txBody>
          <a:bodyPr rtlCol="0"/>
          <a:lstStyle/>
          <a:p>
            <a:pPr rtl="0"/>
            <a:r>
              <a:rPr lang="ja-JP" altLang="en-US" noProof="0" smtClean="0"/>
              <a:t>マスター タイトルの書式設定</a:t>
            </a:r>
            <a:endParaRPr lang="ja-JP" altLang="en-US" noProof="0"/>
          </a:p>
        </p:txBody>
      </p:sp>
      <p:sp>
        <p:nvSpPr>
          <p:cNvPr id="7" name="テキスト プレースホルダー 2"/>
          <p:cNvSpPr>
            <a:spLocks noGrp="1"/>
          </p:cNvSpPr>
          <p:nvPr>
            <p:ph type="body" idx="1" hasCustomPrompt="1"/>
          </p:nvPr>
        </p:nvSpPr>
        <p:spPr>
          <a:xfrm>
            <a:off x="913774" y="2367093"/>
            <a:ext cx="3298976" cy="576262"/>
          </a:xfrm>
        </p:spPr>
        <p:txBody>
          <a:bodyPr rtlCol="0"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ja-JP" altLang="en-US" noProof="0"/>
              <a:t>マスター テキストのスタイルを編集する</a:t>
            </a:r>
          </a:p>
        </p:txBody>
      </p:sp>
      <p:sp>
        <p:nvSpPr>
          <p:cNvPr id="8" name="テキスト プレースホルダー 3"/>
          <p:cNvSpPr>
            <a:spLocks noGrp="1"/>
          </p:cNvSpPr>
          <p:nvPr>
            <p:ph type="body" sz="half" idx="15" hasCustomPrompt="1"/>
          </p:nvPr>
        </p:nvSpPr>
        <p:spPr>
          <a:xfrm>
            <a:off x="913774" y="2943355"/>
            <a:ext cx="3298976" cy="2847845"/>
          </a:xfrm>
        </p:spPr>
        <p:txBody>
          <a:bodyPr rtlCol="0"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ja-JP" altLang="en-US" noProof="0"/>
              <a:t>マスター テキストのスタイルを編集する</a:t>
            </a:r>
          </a:p>
        </p:txBody>
      </p:sp>
      <p:sp>
        <p:nvSpPr>
          <p:cNvPr id="9" name="テキスト プレースホルダー 4"/>
          <p:cNvSpPr>
            <a:spLocks noGrp="1"/>
          </p:cNvSpPr>
          <p:nvPr>
            <p:ph type="body" sz="quarter" idx="3" hasCustomPrompt="1"/>
          </p:nvPr>
        </p:nvSpPr>
        <p:spPr>
          <a:xfrm>
            <a:off x="4452389" y="2367093"/>
            <a:ext cx="3291521" cy="576262"/>
          </a:xfrm>
        </p:spPr>
        <p:txBody>
          <a:bodyPr rtlCol="0"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ja-JP" altLang="en-US" noProof="0"/>
              <a:t>マスター テキストのスタイルを編集する</a:t>
            </a:r>
          </a:p>
        </p:txBody>
      </p:sp>
      <p:sp>
        <p:nvSpPr>
          <p:cNvPr id="10" name="テキスト プレースホルダー 3"/>
          <p:cNvSpPr>
            <a:spLocks noGrp="1"/>
          </p:cNvSpPr>
          <p:nvPr>
            <p:ph type="body" sz="half" idx="16" hasCustomPrompt="1"/>
          </p:nvPr>
        </p:nvSpPr>
        <p:spPr>
          <a:xfrm>
            <a:off x="4441348" y="2943355"/>
            <a:ext cx="3303351" cy="2847845"/>
          </a:xfrm>
        </p:spPr>
        <p:txBody>
          <a:bodyPr rtlCol="0"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ja-JP" altLang="en-US" noProof="0"/>
              <a:t>マスター テキストのスタイルを編集する</a:t>
            </a:r>
          </a:p>
        </p:txBody>
      </p:sp>
      <p:sp>
        <p:nvSpPr>
          <p:cNvPr id="11" name="テキスト プレースホルダー 4"/>
          <p:cNvSpPr>
            <a:spLocks noGrp="1"/>
          </p:cNvSpPr>
          <p:nvPr>
            <p:ph type="body" sz="quarter" idx="13" hasCustomPrompt="1"/>
          </p:nvPr>
        </p:nvSpPr>
        <p:spPr>
          <a:xfrm>
            <a:off x="7973298" y="2367093"/>
            <a:ext cx="3304928" cy="576262"/>
          </a:xfrm>
        </p:spPr>
        <p:txBody>
          <a:bodyPr rtlCol="0"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ja-JP" altLang="en-US" noProof="0"/>
              <a:t>マスター テキストのスタイルを編集する</a:t>
            </a:r>
          </a:p>
        </p:txBody>
      </p:sp>
      <p:sp>
        <p:nvSpPr>
          <p:cNvPr id="12" name="テキスト プレースホルダー 3"/>
          <p:cNvSpPr>
            <a:spLocks noGrp="1"/>
          </p:cNvSpPr>
          <p:nvPr>
            <p:ph type="body" sz="half" idx="17" hasCustomPrompt="1"/>
          </p:nvPr>
        </p:nvSpPr>
        <p:spPr>
          <a:xfrm>
            <a:off x="7973298" y="2943355"/>
            <a:ext cx="3304928" cy="2847845"/>
          </a:xfrm>
        </p:spPr>
        <p:txBody>
          <a:bodyPr rtlCol="0"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ja-JP" altLang="en-US" noProof="0"/>
              <a:t>マスター テキストのスタイルを編集する</a:t>
            </a:r>
          </a:p>
        </p:txBody>
      </p:sp>
      <p:sp>
        <p:nvSpPr>
          <p:cNvPr id="3" name="日付プレースホルダー 2"/>
          <p:cNvSpPr>
            <a:spLocks noGrp="1"/>
          </p:cNvSpPr>
          <p:nvPr>
            <p:ph type="dt" sz="half" idx="10"/>
          </p:nvPr>
        </p:nvSpPr>
        <p:spPr/>
        <p:txBody>
          <a:bodyPr rtlCol="0"/>
          <a:lstStyle/>
          <a:p>
            <a:pPr rtl="0"/>
            <a:fld id="{B4AE0B4D-9A11-4345-8666-88E35D2CA4E1}" type="datetime1">
              <a:rPr lang="ja-JP" altLang="en-US" noProof="0" smtClean="0"/>
              <a:t>2025/12/5</a:t>
            </a:fld>
            <a:endParaRPr lang="ja-JP" altLang="en-US" noProof="0"/>
          </a:p>
        </p:txBody>
      </p:sp>
      <p:sp>
        <p:nvSpPr>
          <p:cNvPr id="4" name="フッター プレースホルダー 3"/>
          <p:cNvSpPr>
            <a:spLocks noGrp="1"/>
          </p:cNvSpPr>
          <p:nvPr>
            <p:ph type="ftr" sz="quarter" idx="11"/>
          </p:nvPr>
        </p:nvSpPr>
        <p:spPr/>
        <p:txBody>
          <a:bodyPr rtlCol="0"/>
          <a:lstStyle/>
          <a:p>
            <a:pPr rtl="0"/>
            <a:endParaRPr lang="ja-JP" altLang="en-US" noProof="0"/>
          </a:p>
        </p:txBody>
      </p:sp>
      <p:sp>
        <p:nvSpPr>
          <p:cNvPr id="5" name="スライド番号プレースホルダー 4"/>
          <p:cNvSpPr>
            <a:spLocks noGrp="1"/>
          </p:cNvSpPr>
          <p:nvPr>
            <p:ph type="sldNum" sz="quarter" idx="12"/>
          </p:nvPr>
        </p:nvSpPr>
        <p:spPr/>
        <p:txBody>
          <a:bodyPr rtlCol="0"/>
          <a:lstStyle/>
          <a:p>
            <a:pPr rtl="0"/>
            <a:fld id="{6D22F896-40B5-4ADD-8801-0D06FADFA095}" type="slidenum">
              <a:rPr lang="en-US" altLang="ja-JP" noProof="0" smtClean="0"/>
              <a:t>‹#›</a:t>
            </a:fld>
            <a:endParaRPr lang="ja-JP" altLang="en-US" noProof="0"/>
          </a:p>
        </p:txBody>
      </p:sp>
    </p:spTree>
    <p:extLst>
      <p:ext uri="{BB962C8B-B14F-4D97-AF65-F5344CB8AC3E}">
        <p14:creationId xmlns:p14="http://schemas.microsoft.com/office/powerpoint/2010/main" val="218839982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つの画像列">
    <p:spTree>
      <p:nvGrpSpPr>
        <p:cNvPr id="1" name=""/>
        <p:cNvGrpSpPr/>
        <p:nvPr/>
      </p:nvGrpSpPr>
      <p:grpSpPr>
        <a:xfrm>
          <a:off x="0" y="0"/>
          <a:ext cx="0" cy="0"/>
          <a:chOff x="0" y="0"/>
          <a:chExt cx="0" cy="0"/>
        </a:xfrm>
      </p:grpSpPr>
      <p:pic>
        <p:nvPicPr>
          <p:cNvPr id="16" name="画像 15" descr="しずく-HD-コンテンツ-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0" name="タイトル 1"/>
          <p:cNvSpPr>
            <a:spLocks noGrp="1"/>
          </p:cNvSpPr>
          <p:nvPr>
            <p:ph type="title"/>
          </p:nvPr>
        </p:nvSpPr>
        <p:spPr>
          <a:xfrm>
            <a:off x="913774" y="610772"/>
            <a:ext cx="10364452" cy="1603922"/>
          </a:xfrm>
        </p:spPr>
        <p:txBody>
          <a:bodyPr rtlCol="0"/>
          <a:lstStyle/>
          <a:p>
            <a:pPr rtl="0"/>
            <a:r>
              <a:rPr lang="ja-JP" altLang="en-US" noProof="0" smtClean="0"/>
              <a:t>マスター タイトルの書式設定</a:t>
            </a:r>
            <a:endParaRPr lang="ja-JP" altLang="en-US" noProof="0"/>
          </a:p>
        </p:txBody>
      </p:sp>
      <p:sp>
        <p:nvSpPr>
          <p:cNvPr id="19" name="テキスト プレースホルダー 2"/>
          <p:cNvSpPr>
            <a:spLocks noGrp="1"/>
          </p:cNvSpPr>
          <p:nvPr>
            <p:ph type="body" idx="1" hasCustomPrompt="1"/>
          </p:nvPr>
        </p:nvSpPr>
        <p:spPr>
          <a:xfrm>
            <a:off x="913774" y="4204820"/>
            <a:ext cx="3296409" cy="576262"/>
          </a:xfrm>
        </p:spPr>
        <p:txBody>
          <a:bodyPr rtlCol="0"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ja-JP" altLang="en-US" noProof="0"/>
              <a:t>マスター テキストのスタイルを編集する</a:t>
            </a:r>
          </a:p>
        </p:txBody>
      </p:sp>
      <p:sp>
        <p:nvSpPr>
          <p:cNvPr id="20" name="図プレースホルダー 2"/>
          <p:cNvSpPr>
            <a:spLocks noGrp="1" noChangeAspect="1"/>
          </p:cNvSpPr>
          <p:nvPr>
            <p:ph type="pic" idx="15" hasCustomPrompt="1"/>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rtlCol="0"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rtl="0"/>
            <a:r>
              <a:rPr lang="ja-JP" altLang="en-US" noProof="0"/>
              <a:t>アイコンをクリックして画像を追加</a:t>
            </a:r>
          </a:p>
        </p:txBody>
      </p:sp>
      <p:sp>
        <p:nvSpPr>
          <p:cNvPr id="21" name="テキスト プレースホルダー 3"/>
          <p:cNvSpPr>
            <a:spLocks noGrp="1"/>
          </p:cNvSpPr>
          <p:nvPr>
            <p:ph type="body" sz="half" idx="18" hasCustomPrompt="1"/>
          </p:nvPr>
        </p:nvSpPr>
        <p:spPr>
          <a:xfrm>
            <a:off x="913774" y="4781082"/>
            <a:ext cx="3296409" cy="1010118"/>
          </a:xfrm>
        </p:spPr>
        <p:txBody>
          <a:bodyPr rtlCol="0"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ja-JP" altLang="en-US" noProof="0"/>
              <a:t>マスター テキストのスタイルを編集する</a:t>
            </a:r>
          </a:p>
        </p:txBody>
      </p:sp>
      <p:sp>
        <p:nvSpPr>
          <p:cNvPr id="22" name="テキスト プレースホルダー 4"/>
          <p:cNvSpPr>
            <a:spLocks noGrp="1"/>
          </p:cNvSpPr>
          <p:nvPr>
            <p:ph type="body" sz="quarter" idx="3" hasCustomPrompt="1"/>
          </p:nvPr>
        </p:nvSpPr>
        <p:spPr>
          <a:xfrm>
            <a:off x="4442759" y="4204820"/>
            <a:ext cx="3301828" cy="576262"/>
          </a:xfrm>
        </p:spPr>
        <p:txBody>
          <a:bodyPr rtlCol="0"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ja-JP" altLang="en-US" noProof="0"/>
              <a:t>マスター テキストのスタイルを編集する</a:t>
            </a:r>
          </a:p>
        </p:txBody>
      </p:sp>
      <p:sp>
        <p:nvSpPr>
          <p:cNvPr id="23" name="図プレースホルダー 2"/>
          <p:cNvSpPr>
            <a:spLocks noGrp="1" noChangeAspect="1"/>
          </p:cNvSpPr>
          <p:nvPr>
            <p:ph type="pic" idx="21" hasCustomPrompt="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rtlCol="0"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rtl="0"/>
            <a:r>
              <a:rPr lang="ja-JP" altLang="en-US" noProof="0"/>
              <a:t>アイコンをクリックして画像を追加</a:t>
            </a:r>
          </a:p>
        </p:txBody>
      </p:sp>
      <p:sp>
        <p:nvSpPr>
          <p:cNvPr id="24" name="テキスト プレースホルダー 3"/>
          <p:cNvSpPr>
            <a:spLocks noGrp="1"/>
          </p:cNvSpPr>
          <p:nvPr>
            <p:ph type="body" sz="half" idx="19" hasCustomPrompt="1"/>
          </p:nvPr>
        </p:nvSpPr>
        <p:spPr>
          <a:xfrm>
            <a:off x="4441348" y="4781080"/>
            <a:ext cx="3303352" cy="1010119"/>
          </a:xfrm>
        </p:spPr>
        <p:txBody>
          <a:bodyPr rtlCol="0"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ja-JP" altLang="en-US" noProof="0"/>
              <a:t>マスター テキストのスタイルを編集する</a:t>
            </a:r>
          </a:p>
        </p:txBody>
      </p:sp>
      <p:sp>
        <p:nvSpPr>
          <p:cNvPr id="25" name="テキスト プレースホルダー 4"/>
          <p:cNvSpPr>
            <a:spLocks noGrp="1"/>
          </p:cNvSpPr>
          <p:nvPr>
            <p:ph type="body" sz="quarter" idx="13" hasCustomPrompt="1"/>
          </p:nvPr>
        </p:nvSpPr>
        <p:spPr>
          <a:xfrm>
            <a:off x="7973298" y="4204820"/>
            <a:ext cx="3300681" cy="576262"/>
          </a:xfrm>
        </p:spPr>
        <p:txBody>
          <a:bodyPr rtlCol="0"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ja-JP" altLang="en-US" noProof="0"/>
              <a:t>マスター テキストのスタイルを編集する</a:t>
            </a:r>
          </a:p>
        </p:txBody>
      </p:sp>
      <p:sp>
        <p:nvSpPr>
          <p:cNvPr id="26" name="図プレースホルダー 2"/>
          <p:cNvSpPr>
            <a:spLocks noGrp="1" noChangeAspect="1"/>
          </p:cNvSpPr>
          <p:nvPr>
            <p:ph type="pic" idx="22" hasCustomPrompt="1"/>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rtlCol="0"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rtl="0"/>
            <a:r>
              <a:rPr lang="ja-JP" altLang="en-US" noProof="0"/>
              <a:t>アイコンをクリックして写真を追加</a:t>
            </a:r>
          </a:p>
        </p:txBody>
      </p:sp>
      <p:sp>
        <p:nvSpPr>
          <p:cNvPr id="27" name="テキスト プレースホルダー 3"/>
          <p:cNvSpPr>
            <a:spLocks noGrp="1"/>
          </p:cNvSpPr>
          <p:nvPr>
            <p:ph type="body" sz="half" idx="20" hasCustomPrompt="1"/>
          </p:nvPr>
        </p:nvSpPr>
        <p:spPr>
          <a:xfrm>
            <a:off x="7973173" y="4781078"/>
            <a:ext cx="3305053" cy="1010121"/>
          </a:xfrm>
        </p:spPr>
        <p:txBody>
          <a:bodyPr rtlCol="0"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ja-JP" altLang="en-US" noProof="0"/>
              <a:t>マスター テキストのスタイルを編集する</a:t>
            </a:r>
          </a:p>
        </p:txBody>
      </p:sp>
      <p:sp>
        <p:nvSpPr>
          <p:cNvPr id="3" name="日付プレースホルダー 2"/>
          <p:cNvSpPr>
            <a:spLocks noGrp="1"/>
          </p:cNvSpPr>
          <p:nvPr>
            <p:ph type="dt" sz="half" idx="10"/>
          </p:nvPr>
        </p:nvSpPr>
        <p:spPr/>
        <p:txBody>
          <a:bodyPr rtlCol="0"/>
          <a:lstStyle/>
          <a:p>
            <a:pPr rtl="0"/>
            <a:fld id="{4892EEEF-E291-41E6-B9E3-6065426C1D63}" type="datetime1">
              <a:rPr lang="ja-JP" altLang="en-US" noProof="0" smtClean="0"/>
              <a:t>2025/12/5</a:t>
            </a:fld>
            <a:endParaRPr lang="ja-JP" altLang="en-US" noProof="0"/>
          </a:p>
        </p:txBody>
      </p:sp>
      <p:sp>
        <p:nvSpPr>
          <p:cNvPr id="4" name="フッター プレースホルダー 3"/>
          <p:cNvSpPr>
            <a:spLocks noGrp="1"/>
          </p:cNvSpPr>
          <p:nvPr>
            <p:ph type="ftr" sz="quarter" idx="11"/>
          </p:nvPr>
        </p:nvSpPr>
        <p:spPr/>
        <p:txBody>
          <a:bodyPr rtlCol="0"/>
          <a:lstStyle/>
          <a:p>
            <a:pPr rtl="0"/>
            <a:endParaRPr lang="ja-JP" altLang="en-US" noProof="0"/>
          </a:p>
        </p:txBody>
      </p:sp>
      <p:sp>
        <p:nvSpPr>
          <p:cNvPr id="5" name="スライド番号プレースホルダー 4"/>
          <p:cNvSpPr>
            <a:spLocks noGrp="1"/>
          </p:cNvSpPr>
          <p:nvPr>
            <p:ph type="sldNum" sz="quarter" idx="12"/>
          </p:nvPr>
        </p:nvSpPr>
        <p:spPr/>
        <p:txBody>
          <a:bodyPr rtlCol="0"/>
          <a:lstStyle/>
          <a:p>
            <a:pPr rtl="0"/>
            <a:fld id="{6D22F896-40B5-4ADD-8801-0D06FADFA095}" type="slidenum">
              <a:rPr lang="en-US" altLang="ja-JP" noProof="0" smtClean="0"/>
              <a:t>‹#›</a:t>
            </a:fld>
            <a:endParaRPr lang="ja-JP" altLang="en-US" noProof="0"/>
          </a:p>
        </p:txBody>
      </p:sp>
    </p:spTree>
    <p:extLst>
      <p:ext uri="{BB962C8B-B14F-4D97-AF65-F5344CB8AC3E}">
        <p14:creationId xmlns:p14="http://schemas.microsoft.com/office/powerpoint/2010/main" val="379741865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pic>
        <p:nvPicPr>
          <p:cNvPr id="8" name="画像 7" descr="しずく-HD-コンテンツ-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タイトル 1"/>
          <p:cNvSpPr>
            <a:spLocks noGrp="1"/>
          </p:cNvSpPr>
          <p:nvPr>
            <p:ph type="title"/>
          </p:nvPr>
        </p:nvSpPr>
        <p:spPr/>
        <p:txBody>
          <a:bodyPr rtlCol="0"/>
          <a:lstStyle/>
          <a:p>
            <a:pPr rtl="0"/>
            <a:r>
              <a:rPr lang="ja-JP" altLang="en-US" noProof="0" smtClean="0"/>
              <a:t>マスター タイトルの書式設定</a:t>
            </a:r>
            <a:endParaRPr lang="ja-JP" altLang="en-US" noProof="0"/>
          </a:p>
        </p:txBody>
      </p:sp>
      <p:sp>
        <p:nvSpPr>
          <p:cNvPr id="11" name="縦書きテキスト プレースホルダー 2"/>
          <p:cNvSpPr>
            <a:spLocks noGrp="1"/>
          </p:cNvSpPr>
          <p:nvPr>
            <p:ph type="body" orient="vert" sz="quarter" idx="13" hasCustomPrompt="1"/>
          </p:nvPr>
        </p:nvSpPr>
        <p:spPr>
          <a:xfrm>
            <a:off x="913775" y="2367093"/>
            <a:ext cx="10364452" cy="3424107"/>
          </a:xfrm>
        </p:spPr>
        <p:txBody>
          <a:bodyPr vert="eaVert" rtlCol="0"/>
          <a:lstStyle>
            <a:lvl2pPr>
              <a:defRPr/>
            </a:lvl2pPr>
            <a:lvl3pPr>
              <a:defRPr/>
            </a:lvl3pPr>
            <a:lvl4pPr>
              <a:defRPr/>
            </a:lvl4pPr>
            <a:lvl5pPr>
              <a:defRPr/>
            </a:lvl5pPr>
          </a:lstStyle>
          <a:p>
            <a:pPr lvl="0" rtl="0"/>
            <a:r>
              <a:rPr lang="ja-JP" altLang="en-US" noProof="0"/>
              <a:t>マスター テキストのスタイルを編集する</a:t>
            </a:r>
          </a:p>
          <a:p>
            <a:pPr lvl="1"/>
            <a:r>
              <a:rPr kumimoji="1" lang="ja-JP" altLang="en-US" noProof="0"/>
              <a:t>第 </a:t>
            </a:r>
            <a:r>
              <a:rPr kumimoji="1" lang="en-US" altLang="ja-JP" noProof="0"/>
              <a:t>2 </a:t>
            </a:r>
            <a:r>
              <a:rPr kumimoji="1" lang="ja-JP" altLang="en-US" noProof="0"/>
              <a:t>レベル</a:t>
            </a:r>
          </a:p>
          <a:p>
            <a:pPr lvl="2"/>
            <a:r>
              <a:rPr kumimoji="1" lang="ja-JP" altLang="en-US" noProof="0"/>
              <a:t>第 </a:t>
            </a:r>
            <a:r>
              <a:rPr kumimoji="1" lang="en-US" altLang="ja-JP" noProof="0"/>
              <a:t>3 </a:t>
            </a:r>
            <a:r>
              <a:rPr kumimoji="1" lang="ja-JP" altLang="en-US" noProof="0"/>
              <a:t>レベル</a:t>
            </a:r>
          </a:p>
          <a:p>
            <a:pPr lvl="3"/>
            <a:r>
              <a:rPr kumimoji="1" lang="ja-JP" altLang="en-US" noProof="0"/>
              <a:t>第 </a:t>
            </a:r>
            <a:r>
              <a:rPr kumimoji="1" lang="en-US" altLang="ja-JP" noProof="0"/>
              <a:t>4 </a:t>
            </a:r>
            <a:r>
              <a:rPr kumimoji="1" lang="ja-JP" altLang="en-US" noProof="0"/>
              <a:t>レベル</a:t>
            </a:r>
          </a:p>
          <a:p>
            <a:pPr lvl="4"/>
            <a:r>
              <a:rPr kumimoji="1" lang="ja-JP" altLang="en-US" noProof="0"/>
              <a:t>第 </a:t>
            </a:r>
            <a:r>
              <a:rPr kumimoji="1" lang="en-US" altLang="ja-JP" noProof="0"/>
              <a:t>5 </a:t>
            </a:r>
            <a:r>
              <a:rPr kumimoji="1" lang="ja-JP" altLang="en-US" noProof="0"/>
              <a:t>レベル</a:t>
            </a:r>
          </a:p>
        </p:txBody>
      </p:sp>
      <p:sp>
        <p:nvSpPr>
          <p:cNvPr id="4" name="日付プレースホルダー 3"/>
          <p:cNvSpPr>
            <a:spLocks noGrp="1"/>
          </p:cNvSpPr>
          <p:nvPr>
            <p:ph type="dt" sz="half" idx="10"/>
          </p:nvPr>
        </p:nvSpPr>
        <p:spPr/>
        <p:txBody>
          <a:bodyPr rtlCol="0"/>
          <a:lstStyle/>
          <a:p>
            <a:pPr rtl="0"/>
            <a:fld id="{9CCD3890-F3A3-4953-A791-46E929062ABF}" type="datetime1">
              <a:rPr lang="ja-JP" altLang="en-US" noProof="0" smtClean="0"/>
              <a:t>2025/12/5</a:t>
            </a:fld>
            <a:endParaRPr lang="ja-JP" altLang="en-US" noProof="0"/>
          </a:p>
        </p:txBody>
      </p:sp>
      <p:sp>
        <p:nvSpPr>
          <p:cNvPr id="5" name="フッター プレースホルダー 4"/>
          <p:cNvSpPr>
            <a:spLocks noGrp="1"/>
          </p:cNvSpPr>
          <p:nvPr>
            <p:ph type="ftr" sz="quarter" idx="11"/>
          </p:nvPr>
        </p:nvSpPr>
        <p:spPr/>
        <p:txBody>
          <a:bodyPr rtlCol="0"/>
          <a:lstStyle/>
          <a:p>
            <a:pPr rtl="0"/>
            <a:endParaRPr lang="ja-JP" altLang="en-US" noProof="0"/>
          </a:p>
        </p:txBody>
      </p:sp>
      <p:sp>
        <p:nvSpPr>
          <p:cNvPr id="6" name="スライド番号プレースホルダー 5"/>
          <p:cNvSpPr>
            <a:spLocks noGrp="1"/>
          </p:cNvSpPr>
          <p:nvPr>
            <p:ph type="sldNum" sz="quarter" idx="12"/>
          </p:nvPr>
        </p:nvSpPr>
        <p:spPr/>
        <p:txBody>
          <a:bodyPr rtlCol="0"/>
          <a:lstStyle/>
          <a:p>
            <a:pPr rtl="0"/>
            <a:fld id="{6D22F896-40B5-4ADD-8801-0D06FADFA095}" type="slidenum">
              <a:rPr lang="en-US" altLang="ja-JP" noProof="0" smtClean="0"/>
              <a:t>‹#›</a:t>
            </a:fld>
            <a:endParaRPr lang="ja-JP" altLang="en-US" noProof="0"/>
          </a:p>
        </p:txBody>
      </p:sp>
    </p:spTree>
    <p:extLst>
      <p:ext uri="{BB962C8B-B14F-4D97-AF65-F5344CB8AC3E}">
        <p14:creationId xmlns:p14="http://schemas.microsoft.com/office/powerpoint/2010/main" val="333966996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縦書きタイトルと縦書きテキスト">
    <p:spTree>
      <p:nvGrpSpPr>
        <p:cNvPr id="1" name=""/>
        <p:cNvGrpSpPr/>
        <p:nvPr/>
      </p:nvGrpSpPr>
      <p:grpSpPr>
        <a:xfrm>
          <a:off x="0" y="0"/>
          <a:ext cx="0" cy="0"/>
          <a:chOff x="0" y="0"/>
          <a:chExt cx="0" cy="0"/>
        </a:xfrm>
      </p:grpSpPr>
      <p:pic>
        <p:nvPicPr>
          <p:cNvPr id="9" name="画像 8" descr="しずく-HD-コンテンツ-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縦書きタイトル 1"/>
          <p:cNvSpPr>
            <a:spLocks noGrp="1"/>
          </p:cNvSpPr>
          <p:nvPr>
            <p:ph type="title" orient="vert"/>
          </p:nvPr>
        </p:nvSpPr>
        <p:spPr>
          <a:xfrm>
            <a:off x="8724900" y="609601"/>
            <a:ext cx="2553326" cy="5181599"/>
          </a:xfrm>
        </p:spPr>
        <p:txBody>
          <a:bodyPr vert="eaVert" rtlCol="0"/>
          <a:lstStyle>
            <a:lvl1pPr algn="l">
              <a:defRPr/>
            </a:lvl1pPr>
          </a:lstStyle>
          <a:p>
            <a:pPr rtl="0"/>
            <a:r>
              <a:rPr lang="ja-JP" altLang="en-US" noProof="0" smtClean="0"/>
              <a:t>マスター タイトルの書式設定</a:t>
            </a:r>
            <a:endParaRPr lang="ja-JP" altLang="en-US" noProof="0"/>
          </a:p>
        </p:txBody>
      </p:sp>
      <p:sp>
        <p:nvSpPr>
          <p:cNvPr id="8" name="縦書きテキスト プレースホルダー 2"/>
          <p:cNvSpPr>
            <a:spLocks noGrp="1"/>
          </p:cNvSpPr>
          <p:nvPr>
            <p:ph type="body" orient="vert" sz="quarter" idx="13" hasCustomPrompt="1"/>
          </p:nvPr>
        </p:nvSpPr>
        <p:spPr>
          <a:xfrm>
            <a:off x="913775" y="609601"/>
            <a:ext cx="7658724" cy="5181599"/>
          </a:xfrm>
        </p:spPr>
        <p:txBody>
          <a:bodyPr vert="eaVert" rtlCol="0"/>
          <a:lstStyle>
            <a:lvl2pPr>
              <a:defRPr/>
            </a:lvl2pPr>
            <a:lvl3pPr>
              <a:defRPr/>
            </a:lvl3pPr>
            <a:lvl4pPr>
              <a:defRPr/>
            </a:lvl4pPr>
            <a:lvl5pPr>
              <a:defRPr/>
            </a:lvl5pPr>
          </a:lstStyle>
          <a:p>
            <a:pPr lvl="0" rtl="0"/>
            <a:r>
              <a:rPr lang="ja-JP" altLang="en-US" noProof="0"/>
              <a:t>マスター テキストのスタイルを編集する</a:t>
            </a:r>
          </a:p>
          <a:p>
            <a:pPr lvl="1"/>
            <a:r>
              <a:rPr kumimoji="1" lang="ja-JP" altLang="en-US" noProof="0"/>
              <a:t>第 </a:t>
            </a:r>
            <a:r>
              <a:rPr kumimoji="1" lang="en-US" altLang="ja-JP" noProof="0"/>
              <a:t>2 </a:t>
            </a:r>
            <a:r>
              <a:rPr kumimoji="1" lang="ja-JP" altLang="en-US" noProof="0"/>
              <a:t>レベル</a:t>
            </a:r>
          </a:p>
          <a:p>
            <a:pPr lvl="2"/>
            <a:r>
              <a:rPr kumimoji="1" lang="ja-JP" altLang="en-US" noProof="0"/>
              <a:t>第 </a:t>
            </a:r>
            <a:r>
              <a:rPr kumimoji="1" lang="en-US" altLang="ja-JP" noProof="0"/>
              <a:t>3 </a:t>
            </a:r>
            <a:r>
              <a:rPr kumimoji="1" lang="ja-JP" altLang="en-US" noProof="0"/>
              <a:t>レベル</a:t>
            </a:r>
          </a:p>
          <a:p>
            <a:pPr lvl="3"/>
            <a:r>
              <a:rPr kumimoji="1" lang="ja-JP" altLang="en-US" noProof="0"/>
              <a:t>第 </a:t>
            </a:r>
            <a:r>
              <a:rPr kumimoji="1" lang="en-US" altLang="ja-JP" noProof="0"/>
              <a:t>4 </a:t>
            </a:r>
            <a:r>
              <a:rPr kumimoji="1" lang="ja-JP" altLang="en-US" noProof="0"/>
              <a:t>レベル</a:t>
            </a:r>
          </a:p>
          <a:p>
            <a:pPr lvl="4"/>
            <a:r>
              <a:rPr kumimoji="1" lang="ja-JP" altLang="en-US" noProof="0"/>
              <a:t>第 </a:t>
            </a:r>
            <a:r>
              <a:rPr kumimoji="1" lang="en-US" altLang="ja-JP" noProof="0"/>
              <a:t>5 </a:t>
            </a:r>
            <a:r>
              <a:rPr kumimoji="1" lang="ja-JP" altLang="en-US" noProof="0"/>
              <a:t>レベル</a:t>
            </a:r>
          </a:p>
        </p:txBody>
      </p:sp>
      <p:sp>
        <p:nvSpPr>
          <p:cNvPr id="4" name="日付プレースホルダー 3"/>
          <p:cNvSpPr>
            <a:spLocks noGrp="1"/>
          </p:cNvSpPr>
          <p:nvPr>
            <p:ph type="dt" sz="half" idx="10"/>
          </p:nvPr>
        </p:nvSpPr>
        <p:spPr/>
        <p:txBody>
          <a:bodyPr rtlCol="0"/>
          <a:lstStyle/>
          <a:p>
            <a:pPr rtl="0"/>
            <a:fld id="{35F0C763-5160-4A23-9481-4EC28CE2E990}" type="datetime1">
              <a:rPr lang="ja-JP" altLang="en-US" noProof="0" smtClean="0"/>
              <a:t>2025/12/5</a:t>
            </a:fld>
            <a:endParaRPr lang="ja-JP" altLang="en-US" noProof="0"/>
          </a:p>
        </p:txBody>
      </p:sp>
      <p:sp>
        <p:nvSpPr>
          <p:cNvPr id="5" name="フッター プレースホルダー 4"/>
          <p:cNvSpPr>
            <a:spLocks noGrp="1"/>
          </p:cNvSpPr>
          <p:nvPr>
            <p:ph type="ftr" sz="quarter" idx="11"/>
          </p:nvPr>
        </p:nvSpPr>
        <p:spPr/>
        <p:txBody>
          <a:bodyPr rtlCol="0"/>
          <a:lstStyle/>
          <a:p>
            <a:pPr rtl="0"/>
            <a:endParaRPr lang="ja-JP" altLang="en-US" noProof="0"/>
          </a:p>
        </p:txBody>
      </p:sp>
      <p:sp>
        <p:nvSpPr>
          <p:cNvPr id="6" name="スライド番号プレースホルダー 5"/>
          <p:cNvSpPr>
            <a:spLocks noGrp="1"/>
          </p:cNvSpPr>
          <p:nvPr>
            <p:ph type="sldNum" sz="quarter" idx="12"/>
          </p:nvPr>
        </p:nvSpPr>
        <p:spPr/>
        <p:txBody>
          <a:bodyPr rtlCol="0"/>
          <a:lstStyle/>
          <a:p>
            <a:pPr rtl="0"/>
            <a:fld id="{6D22F896-40B5-4ADD-8801-0D06FADFA095}" type="slidenum">
              <a:rPr lang="en-US" altLang="ja-JP" noProof="0" smtClean="0"/>
              <a:t>‹#›</a:t>
            </a:fld>
            <a:endParaRPr lang="ja-JP" altLang="en-US" noProof="0"/>
          </a:p>
        </p:txBody>
      </p:sp>
    </p:spTree>
    <p:extLst>
      <p:ext uri="{BB962C8B-B14F-4D97-AF65-F5344CB8AC3E}">
        <p14:creationId xmlns:p14="http://schemas.microsoft.com/office/powerpoint/2010/main" val="55564001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cSld name="1_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rtlCol="0"/>
          <a:lstStyle/>
          <a:p>
            <a:pPr rtl="0"/>
            <a:r>
              <a:rPr lang="ja-JP" altLang="en-US" noProof="0" smtClean="0"/>
              <a:t>マスター タイトルの書式設定</a:t>
            </a:r>
            <a:endParaRPr lang="ja-JP" altLang="en-US" noProof="0"/>
          </a:p>
        </p:txBody>
      </p:sp>
      <p:sp>
        <p:nvSpPr>
          <p:cNvPr id="3" name="コンテンツ プレースホルダー 2"/>
          <p:cNvSpPr>
            <a:spLocks noGrp="1"/>
          </p:cNvSpPr>
          <p:nvPr>
            <p:ph idx="1" hasCustomPrompt="1"/>
          </p:nvPr>
        </p:nvSpPr>
        <p:spPr/>
        <p:txBody>
          <a:bodyPr rtlCol="0" anchor="ctr"/>
          <a:lstStyle/>
          <a:p>
            <a:pPr lvl="0" rtl="0"/>
            <a:r>
              <a:rPr lang="ja-JP" altLang="en-US" noProof="0"/>
              <a:t>マスター テキストのスタイルを編集する</a:t>
            </a:r>
          </a:p>
          <a:p>
            <a:pPr lvl="1" rtl="0"/>
            <a:r>
              <a:rPr lang="ja-JP" altLang="en-US" noProof="0"/>
              <a:t>第 </a:t>
            </a:r>
            <a:r>
              <a:rPr lang="en-US" altLang="ja-JP" noProof="0"/>
              <a:t>2 </a:t>
            </a:r>
            <a:r>
              <a:rPr lang="ja-JP" altLang="en-US" noProof="0"/>
              <a:t>レベル</a:t>
            </a:r>
          </a:p>
          <a:p>
            <a:pPr lvl="2" rtl="0"/>
            <a:r>
              <a:rPr lang="ja-JP" altLang="en-US" noProof="0"/>
              <a:t>第 </a:t>
            </a:r>
            <a:r>
              <a:rPr lang="en-US" altLang="ja-JP" noProof="0"/>
              <a:t>3 </a:t>
            </a:r>
            <a:r>
              <a:rPr lang="ja-JP" altLang="en-US" noProof="0"/>
              <a:t>レベル</a:t>
            </a:r>
          </a:p>
          <a:p>
            <a:pPr lvl="3" rtl="0"/>
            <a:r>
              <a:rPr lang="ja-JP" altLang="en-US" noProof="0"/>
              <a:t>第 </a:t>
            </a:r>
            <a:r>
              <a:rPr lang="en-US" altLang="ja-JP" noProof="0"/>
              <a:t>4 </a:t>
            </a:r>
            <a:r>
              <a:rPr lang="ja-JP" altLang="en-US" noProof="0"/>
              <a:t>レベル</a:t>
            </a:r>
          </a:p>
          <a:p>
            <a:pPr lvl="4" rtl="0"/>
            <a:r>
              <a:rPr lang="ja-JP" altLang="en-US" noProof="0"/>
              <a:t>第 </a:t>
            </a:r>
            <a:r>
              <a:rPr lang="en-US" altLang="ja-JP" noProof="0"/>
              <a:t>5 </a:t>
            </a:r>
            <a:r>
              <a:rPr lang="ja-JP" altLang="en-US" noProof="0"/>
              <a:t>レベル</a:t>
            </a:r>
          </a:p>
        </p:txBody>
      </p:sp>
      <p:sp>
        <p:nvSpPr>
          <p:cNvPr id="4" name="日付プレースホルダー 3"/>
          <p:cNvSpPr>
            <a:spLocks noGrp="1"/>
          </p:cNvSpPr>
          <p:nvPr>
            <p:ph type="dt" sz="half" idx="10"/>
          </p:nvPr>
        </p:nvSpPr>
        <p:spPr/>
        <p:txBody>
          <a:bodyPr rtlCol="0"/>
          <a:lstStyle/>
          <a:p>
            <a:pPr rtl="0"/>
            <a:fld id="{3099ADA9-CFF1-45D6-A671-36EEB2CB3BE7}" type="datetime1">
              <a:rPr lang="ja-JP" altLang="en-US" noProof="0" smtClean="0"/>
              <a:t>2025/12/5</a:t>
            </a:fld>
            <a:endParaRPr lang="ja-JP" altLang="en-US" noProof="0"/>
          </a:p>
        </p:txBody>
      </p:sp>
      <p:sp>
        <p:nvSpPr>
          <p:cNvPr id="5" name="フッター プレースホルダー 4"/>
          <p:cNvSpPr>
            <a:spLocks noGrp="1"/>
          </p:cNvSpPr>
          <p:nvPr>
            <p:ph type="ftr" sz="quarter" idx="11"/>
          </p:nvPr>
        </p:nvSpPr>
        <p:spPr/>
        <p:txBody>
          <a:bodyPr rtlCol="0"/>
          <a:lstStyle/>
          <a:p>
            <a:pPr rtl="0"/>
            <a:endParaRPr lang="ja-JP" altLang="en-US" noProof="0"/>
          </a:p>
        </p:txBody>
      </p:sp>
      <p:sp>
        <p:nvSpPr>
          <p:cNvPr id="6" name="スライド番号プレースホルダー 5"/>
          <p:cNvSpPr>
            <a:spLocks noGrp="1"/>
          </p:cNvSpPr>
          <p:nvPr>
            <p:ph type="sldNum" sz="quarter" idx="12"/>
          </p:nvPr>
        </p:nvSpPr>
        <p:spPr/>
        <p:txBody>
          <a:bodyPr rtlCol="0"/>
          <a:lstStyle/>
          <a:p>
            <a:pPr rtl="0"/>
            <a:fld id="{D57F1E4F-1CFF-5643-939E-217C01CDF565}" type="slidenum">
              <a:rPr lang="en-US" altLang="ja-JP" noProof="0" smtClean="0"/>
              <a:pPr/>
              <a:t>‹#›</a:t>
            </a:fld>
            <a:endParaRPr lang="ja-JP" altLang="en-US" noProof="0"/>
          </a:p>
        </p:txBody>
      </p:sp>
    </p:spTree>
    <p:extLst>
      <p:ext uri="{BB962C8B-B14F-4D97-AF65-F5344CB8AC3E}">
        <p14:creationId xmlns:p14="http://schemas.microsoft.com/office/powerpoint/2010/main" val="30249728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画像 2" descr="\\DROBO-FS\QuickDrops\JB\PPTX NG\Droplets\LightingOverlay.png"/>
          <p:cNvPicPr>
            <a:picLocks noChangeAspect="1" noChangeArrowheads="1"/>
          </p:cNvPicPr>
          <p:nvPr/>
        </p:nvPicPr>
        <p:blipFill>
          <a:blip r:embed="rId20" cstate="email">
            <a:alphaModFix/>
            <a:extLst>
              <a:ext uri="{28A0092B-C50C-407E-A947-70E740481C1C}">
                <a14:useLocalDpi xmlns:a14="http://schemas.microsoft.com/office/drawing/2010/main"/>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タイトル プレースホルダー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pPr rtl="0"/>
            <a:r>
              <a:rPr lang="ja-JP" altLang="en-US" noProof="0" dirty="0"/>
              <a:t>マスター タイトルの書式設定</a:t>
            </a:r>
          </a:p>
        </p:txBody>
      </p:sp>
      <p:sp>
        <p:nvSpPr>
          <p:cNvPr id="3" name="テキスト プレースホルダー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rtl="0"/>
            <a:r>
              <a:rPr lang="ja-JP" altLang="en-US" noProof="0" dirty="0"/>
              <a:t>マスター テキストのスタイルを編集する</a:t>
            </a:r>
          </a:p>
          <a:p>
            <a:pPr lvl="1" rtl="0"/>
            <a:r>
              <a:rPr lang="ja-JP" altLang="en-US" noProof="0" dirty="0"/>
              <a:t>第 </a:t>
            </a:r>
            <a:r>
              <a:rPr lang="en-US" altLang="ja-JP" noProof="0" dirty="0"/>
              <a:t>2 </a:t>
            </a:r>
            <a:r>
              <a:rPr lang="ja-JP" altLang="en-US" noProof="0" dirty="0"/>
              <a:t>レベル</a:t>
            </a:r>
          </a:p>
          <a:p>
            <a:pPr lvl="2" rtl="0"/>
            <a:r>
              <a:rPr lang="ja-JP" altLang="en-US" noProof="0" dirty="0"/>
              <a:t>第 </a:t>
            </a:r>
            <a:r>
              <a:rPr lang="en-US" altLang="ja-JP" noProof="0" dirty="0"/>
              <a:t>3 </a:t>
            </a:r>
            <a:r>
              <a:rPr lang="ja-JP" altLang="en-US" noProof="0" dirty="0"/>
              <a:t>レベル</a:t>
            </a:r>
          </a:p>
          <a:p>
            <a:pPr lvl="3" rtl="0"/>
            <a:r>
              <a:rPr lang="ja-JP" altLang="en-US" noProof="0" dirty="0"/>
              <a:t>第 </a:t>
            </a:r>
            <a:r>
              <a:rPr lang="en-US" altLang="ja-JP" noProof="0" dirty="0"/>
              <a:t>4 </a:t>
            </a:r>
            <a:r>
              <a:rPr lang="ja-JP" altLang="en-US" noProof="0" dirty="0"/>
              <a:t>レベル</a:t>
            </a:r>
          </a:p>
          <a:p>
            <a:pPr lvl="4" rtl="0"/>
            <a:r>
              <a:rPr lang="ja-JP" altLang="en-US" noProof="0" dirty="0"/>
              <a:t>第 </a:t>
            </a:r>
            <a:r>
              <a:rPr lang="en-US" altLang="ja-JP" noProof="0" dirty="0"/>
              <a:t>5 </a:t>
            </a:r>
            <a:r>
              <a:rPr lang="ja-JP" altLang="en-US" noProof="0" dirty="0"/>
              <a:t>レベル</a:t>
            </a:r>
          </a:p>
        </p:txBody>
      </p:sp>
      <p:sp>
        <p:nvSpPr>
          <p:cNvPr id="4" name="日付プレースホルダー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baseline="0">
                <a:solidFill>
                  <a:schemeClr val="tx1"/>
                </a:solidFill>
                <a:latin typeface="Meiryo UI" panose="020B0604030504040204" pitchFamily="50" charset="-128"/>
                <a:ea typeface="Meiryo UI" panose="020B0604030504040204" pitchFamily="50" charset="-128"/>
              </a:defRPr>
            </a:lvl1pPr>
          </a:lstStyle>
          <a:p>
            <a:fld id="{EB5E6D98-21E1-40F3-AD8D-BBE410E20B2D}" type="datetime1">
              <a:rPr lang="ja-JP" altLang="en-US" noProof="0" smtClean="0"/>
              <a:t>2025/12/5</a:t>
            </a:fld>
            <a:endParaRPr lang="ja-JP" altLang="en-US" noProof="0" dirty="0"/>
          </a:p>
        </p:txBody>
      </p:sp>
      <p:sp>
        <p:nvSpPr>
          <p:cNvPr id="5" name="フッター プレースホルダー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baseline="0">
                <a:solidFill>
                  <a:schemeClr val="tx1"/>
                </a:solidFill>
                <a:latin typeface="Meiryo UI" panose="020B0604030504040204" pitchFamily="50" charset="-128"/>
                <a:ea typeface="Meiryo UI" panose="020B0604030504040204" pitchFamily="50" charset="-128"/>
              </a:defRPr>
            </a:lvl1pPr>
          </a:lstStyle>
          <a:p>
            <a:endParaRPr lang="ja-JP" altLang="en-US" noProof="0" dirty="0"/>
          </a:p>
        </p:txBody>
      </p:sp>
      <p:sp>
        <p:nvSpPr>
          <p:cNvPr id="6" name="スライド番号プレースホルダー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baseline="0">
                <a:solidFill>
                  <a:schemeClr val="tx1"/>
                </a:solidFill>
                <a:latin typeface="Meiryo UI" panose="020B0604030504040204" pitchFamily="50" charset="-128"/>
                <a:ea typeface="Meiryo UI" panose="020B0604030504040204" pitchFamily="50" charset="-128"/>
              </a:defRPr>
            </a:lvl1pPr>
          </a:lstStyle>
          <a:p>
            <a:fld id="{6D22F896-40B5-4ADD-8801-0D06FADFA095}" type="slidenum">
              <a:rPr lang="en-US" altLang="ja-JP" noProof="0" smtClean="0"/>
              <a:pPr/>
              <a:t>‹#›</a:t>
            </a:fld>
            <a:endParaRPr lang="ja-JP" altLang="en-US" noProof="0" dirty="0"/>
          </a:p>
        </p:txBody>
      </p:sp>
    </p:spTree>
    <p:extLst>
      <p:ext uri="{BB962C8B-B14F-4D97-AF65-F5344CB8AC3E}">
        <p14:creationId xmlns:p14="http://schemas.microsoft.com/office/powerpoint/2010/main" val="1752261784"/>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 id="2147483705" r:id="rId18"/>
  </p:sldLayoutIdLst>
  <p:hf sldNum="0" hdr="0" ftr="0" dt="0"/>
  <p:txStyles>
    <p:titleStyle>
      <a:lvl1pPr algn="ctr" defTabSz="914400" rtl="0" eaLnBrk="1" latinLnBrk="0" hangingPunct="1">
        <a:lnSpc>
          <a:spcPct val="90000"/>
        </a:lnSpc>
        <a:spcBef>
          <a:spcPct val="0"/>
        </a:spcBef>
        <a:buNone/>
        <a:defRPr kumimoji="1" sz="3600" kern="1200" cap="all" baseline="0">
          <a:solidFill>
            <a:schemeClr val="tx1"/>
          </a:solidFill>
          <a:effectLst/>
          <a:latin typeface="Meiryo UI" panose="020B0604030504040204" pitchFamily="50" charset="-128"/>
          <a:ea typeface="Meiryo UI" panose="020B0604030504040204" pitchFamily="50" charset="-128"/>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kumimoji="1" sz="2000" kern="1200" cap="all" baseline="0">
          <a:solidFill>
            <a:schemeClr val="tx1"/>
          </a:solidFill>
          <a:effectLst/>
          <a:latin typeface="Meiryo UI" panose="020B0604030504040204" pitchFamily="50" charset="-128"/>
          <a:ea typeface="Meiryo UI" panose="020B0604030504040204" pitchFamily="50" charset="-128"/>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kumimoji="1" sz="1800" kern="1200" cap="all" baseline="0">
          <a:solidFill>
            <a:schemeClr val="tx1"/>
          </a:solidFill>
          <a:effectLst/>
          <a:latin typeface="Meiryo UI" panose="020B0604030504040204" pitchFamily="50" charset="-128"/>
          <a:ea typeface="Meiryo UI" panose="020B0604030504040204" pitchFamily="50" charset="-128"/>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kumimoji="1" sz="1600" kern="1200" cap="all" baseline="0">
          <a:solidFill>
            <a:schemeClr val="tx1"/>
          </a:solidFill>
          <a:effectLst/>
          <a:latin typeface="Meiryo UI" panose="020B0604030504040204" pitchFamily="50" charset="-128"/>
          <a:ea typeface="Meiryo UI" panose="020B0604030504040204" pitchFamily="50" charset="-128"/>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kumimoji="1" sz="1400" kern="1200" cap="all" baseline="0">
          <a:solidFill>
            <a:schemeClr val="tx1"/>
          </a:solidFill>
          <a:effectLst/>
          <a:latin typeface="Meiryo UI" panose="020B0604030504040204" pitchFamily="50" charset="-128"/>
          <a:ea typeface="Meiryo UI" panose="020B0604030504040204" pitchFamily="50" charset="-128"/>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kumimoji="1" sz="1400" kern="1200" cap="all" baseline="0">
          <a:solidFill>
            <a:schemeClr val="tx1"/>
          </a:solidFill>
          <a:effectLst/>
          <a:latin typeface="Meiryo UI" panose="020B0604030504040204" pitchFamily="50" charset="-128"/>
          <a:ea typeface="Meiryo UI" panose="020B0604030504040204" pitchFamily="50" charset="-128"/>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kumimoji="1"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kumimoji="1"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kumimoji="1"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kumimoji="1"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8.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useBgFill="1">
        <p:nvSpPr>
          <p:cNvPr id="10" name="長方形 9">
            <a:extLst>
              <a:ext uri="{FF2B5EF4-FFF2-40B4-BE49-F238E27FC236}">
                <a16:creationId xmlns="" xmlns:a16="http://schemas.microsoft.com/office/drawing/2014/main" id="{4A391C69-E52F-4DC0-B51A-0DABC548401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ja-JP" altLang="en-US" dirty="0">
              <a:latin typeface="Meiryo UI" panose="020B0604030504040204" pitchFamily="50" charset="-128"/>
              <a:ea typeface="Meiryo UI" panose="020B0604030504040204" pitchFamily="50" charset="-128"/>
            </a:endParaRPr>
          </a:p>
        </p:txBody>
      </p:sp>
      <p:pic>
        <p:nvPicPr>
          <p:cNvPr id="12" name="画像 2">
            <a:extLst>
              <a:ext uri="{FF2B5EF4-FFF2-40B4-BE49-F238E27FC236}">
                <a16:creationId xmlns="" xmlns:a16="http://schemas.microsoft.com/office/drawing/2014/main" id="{C3C7ED6A-DE7F-4002-9699-B659DE5512C6}"/>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 xmlns:p16="http://schemas.microsoft.com/office/powerpoint/2015/main" val="1"/>
              </p:ext>
            </p:extLst>
          </p:nvPr>
        </p:nvPicPr>
        <p:blipFill>
          <a:blip r:embed="rId3" cstate="email">
            <a:alphaModFix/>
            <a:extLst>
              <a:ext uri="{28A0092B-C50C-407E-A947-70E740481C1C}">
                <a14:useLocalDpi xmlns:a14="http://schemas.microsoft.com/office/drawing/2010/main"/>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14" name="長方形 13">
            <a:extLst>
              <a:ext uri="{FF2B5EF4-FFF2-40B4-BE49-F238E27FC236}">
                <a16:creationId xmlns="" xmlns:a16="http://schemas.microsoft.com/office/drawing/2014/main" id="{048390FD-448E-4FF2-AEE8-C46960568E3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7275961" y="-2"/>
            <a:ext cx="81313" cy="6858002"/>
          </a:xfrm>
          <a:prstGeom prst="rect">
            <a:avLst/>
          </a:prstGeom>
          <a:gradFill flip="none" rotWithShape="1">
            <a:gsLst>
              <a:gs pos="84000">
                <a:srgbClr val="B5B5B5"/>
              </a:gs>
              <a:gs pos="60159">
                <a:srgbClr val="D5D5D5"/>
              </a:gs>
              <a:gs pos="50447">
                <a:srgbClr val="E6E6E6"/>
              </a:gs>
              <a:gs pos="44260">
                <a:srgbClr val="D5D5D5"/>
              </a:gs>
              <a:gs pos="15928">
                <a:srgbClr val="B5B5B5"/>
              </a:gs>
              <a:gs pos="7000">
                <a:srgbClr val="8A8A8A"/>
              </a:gs>
              <a:gs pos="0">
                <a:srgbClr val="BBBBBB"/>
              </a:gs>
              <a:gs pos="93000">
                <a:srgbClr val="8A8A8A"/>
              </a:gs>
              <a:gs pos="100000">
                <a:srgbClr val="BBBBBB"/>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ja-JP" altLang="en-US" dirty="0">
              <a:latin typeface="Meiryo UI" panose="020B0604030504040204" pitchFamily="50" charset="-128"/>
              <a:ea typeface="Meiryo UI" panose="020B0604030504040204" pitchFamily="50" charset="-128"/>
            </a:endParaRPr>
          </a:p>
        </p:txBody>
      </p:sp>
      <p:pic>
        <p:nvPicPr>
          <p:cNvPr id="5" name="画像 4" descr="シャーレ">
            <a:extLst>
              <a:ext uri="{FF2B5EF4-FFF2-40B4-BE49-F238E27FC236}">
                <a16:creationId xmlns="" xmlns:a16="http://schemas.microsoft.com/office/drawing/2014/main" id="{D16B27C4-A9C2-4AC4-9DD3-88F63F48E83C}"/>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7357274" y="10"/>
            <a:ext cx="4834726" cy="6857990"/>
          </a:xfrm>
          <a:prstGeom prst="rect">
            <a:avLst/>
          </a:prstGeom>
        </p:spPr>
      </p:pic>
      <p:pic>
        <p:nvPicPr>
          <p:cNvPr id="16" name="画像 15">
            <a:extLst>
              <a:ext uri="{FF2B5EF4-FFF2-40B4-BE49-F238E27FC236}">
                <a16:creationId xmlns="" xmlns:a16="http://schemas.microsoft.com/office/drawing/2014/main" id="{0BD259F2-A289-4420-B3EB-BBC6A904FC0B}"/>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 xmlns:p16="http://schemas.microsoft.com/office/powerpoint/2015/main" val="1"/>
              </p:ext>
            </p:extLst>
          </p:nvPr>
        </p:nvPicPr>
        <p:blipFill>
          <a:blip r:embed="rId5"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タイトル 1">
            <a:extLst>
              <a:ext uri="{FF2B5EF4-FFF2-40B4-BE49-F238E27FC236}">
                <a16:creationId xmlns="" xmlns:a16="http://schemas.microsoft.com/office/drawing/2014/main" id="{6BE7596B-F237-47DD-989E-9D8B0B49B4BB}"/>
              </a:ext>
            </a:extLst>
          </p:cNvPr>
          <p:cNvSpPr>
            <a:spLocks noGrp="1"/>
          </p:cNvSpPr>
          <p:nvPr>
            <p:ph type="ctrTitle"/>
          </p:nvPr>
        </p:nvSpPr>
        <p:spPr>
          <a:xfrm>
            <a:off x="981075" y="1358901"/>
            <a:ext cx="5280026" cy="2730498"/>
          </a:xfrm>
        </p:spPr>
        <p:txBody>
          <a:bodyPr rtlCol="0">
            <a:normAutofit/>
          </a:bodyPr>
          <a:lstStyle/>
          <a:p>
            <a:pPr rtl="0"/>
            <a:r>
              <a:rPr lang="ja-JP" altLang="en-US" sz="4000" dirty="0" smtClean="0">
                <a:solidFill>
                  <a:schemeClr val="tx1">
                    <a:lumMod val="65000"/>
                    <a:lumOff val="35000"/>
                  </a:schemeClr>
                </a:solidFill>
              </a:rPr>
              <a:t>冬</a:t>
            </a:r>
            <a:r>
              <a:rPr lang="ja-JP" altLang="en-US" sz="4000" dirty="0">
                <a:solidFill>
                  <a:schemeClr val="tx1">
                    <a:lumMod val="65000"/>
                    <a:lumOff val="35000"/>
                  </a:schemeClr>
                </a:solidFill>
              </a:rPr>
              <a:t>に</a:t>
            </a:r>
            <a:r>
              <a:rPr lang="ja-JP" altLang="en-US" sz="4000" dirty="0" smtClean="0">
                <a:solidFill>
                  <a:schemeClr val="tx1">
                    <a:lumMod val="65000"/>
                    <a:lumOff val="35000"/>
                  </a:schemeClr>
                </a:solidFill>
              </a:rPr>
              <a:t>多い感染症</a:t>
            </a:r>
            <a:r>
              <a:rPr lang="en-US" altLang="ja-JP" dirty="0" smtClean="0">
                <a:solidFill>
                  <a:schemeClr val="tx1">
                    <a:lumMod val="65000"/>
                    <a:lumOff val="35000"/>
                  </a:schemeClr>
                </a:solidFill>
              </a:rPr>
              <a:t/>
            </a:r>
            <a:br>
              <a:rPr lang="en-US" altLang="ja-JP" dirty="0" smtClean="0">
                <a:solidFill>
                  <a:schemeClr val="tx1">
                    <a:lumMod val="65000"/>
                    <a:lumOff val="35000"/>
                  </a:schemeClr>
                </a:solidFill>
              </a:rPr>
            </a:br>
            <a:r>
              <a:rPr lang="ja-JP" altLang="en-US" sz="2000" dirty="0" smtClean="0">
                <a:solidFill>
                  <a:schemeClr val="tx1">
                    <a:lumMod val="65000"/>
                    <a:lumOff val="35000"/>
                  </a:schemeClr>
                </a:solidFill>
              </a:rPr>
              <a:t>～インフルエンザ・新型コロナウイルス・ノロウイルス～</a:t>
            </a:r>
            <a:endParaRPr lang="ja-JP" altLang="en-US" sz="2000" dirty="0">
              <a:solidFill>
                <a:schemeClr val="tx1">
                  <a:lumMod val="65000"/>
                  <a:lumOff val="35000"/>
                </a:schemeClr>
              </a:solidFill>
            </a:endParaRPr>
          </a:p>
        </p:txBody>
      </p:sp>
      <p:sp>
        <p:nvSpPr>
          <p:cNvPr id="3" name="サブタイトル 2">
            <a:extLst>
              <a:ext uri="{FF2B5EF4-FFF2-40B4-BE49-F238E27FC236}">
                <a16:creationId xmlns="" xmlns:a16="http://schemas.microsoft.com/office/drawing/2014/main" id="{6063915B-82A1-4F1C-B5C6-3E18DDD97232}"/>
              </a:ext>
            </a:extLst>
          </p:cNvPr>
          <p:cNvSpPr>
            <a:spLocks noGrp="1"/>
          </p:cNvSpPr>
          <p:nvPr>
            <p:ph type="subTitle" idx="1"/>
          </p:nvPr>
        </p:nvSpPr>
        <p:spPr>
          <a:xfrm>
            <a:off x="3416300" y="5232400"/>
            <a:ext cx="2692400" cy="368300"/>
          </a:xfrm>
        </p:spPr>
        <p:txBody>
          <a:bodyPr rtlCol="0">
            <a:normAutofit fontScale="77500" lnSpcReduction="20000"/>
          </a:bodyPr>
          <a:lstStyle/>
          <a:p>
            <a:pPr rtl="0"/>
            <a:r>
              <a:rPr lang="ja-JP" altLang="en-US" dirty="0" smtClean="0"/>
              <a:t>資料作成者</a:t>
            </a:r>
            <a:r>
              <a:rPr lang="ja-JP" altLang="en-US" dirty="0"/>
              <a:t>　</a:t>
            </a:r>
            <a:r>
              <a:rPr lang="ja-JP" altLang="en-US" dirty="0" smtClean="0"/>
              <a:t>前田実可菜</a:t>
            </a:r>
            <a:endParaRPr lang="en-US" altLang="ja-JP" dirty="0" smtClean="0"/>
          </a:p>
        </p:txBody>
      </p:sp>
    </p:spTree>
    <p:extLst>
      <p:ext uri="{BB962C8B-B14F-4D97-AF65-F5344CB8AC3E}">
        <p14:creationId xmlns:p14="http://schemas.microsoft.com/office/powerpoint/2010/main" val="2642022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useBgFill="1">
        <p:nvSpPr>
          <p:cNvPr id="28" name="長方形 27">
            <a:extLst>
              <a:ext uri="{FF2B5EF4-FFF2-40B4-BE49-F238E27FC236}">
                <a16:creationId xmlns="" xmlns:a16="http://schemas.microsoft.com/office/drawing/2014/main" id="{4D4DD4CF-9732-4771-98FE-77886DC915F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ja-JP" altLang="en-US" dirty="0">
              <a:latin typeface="Meiryo UI" panose="020B0604030504040204" pitchFamily="50" charset="-128"/>
            </a:endParaRPr>
          </a:p>
        </p:txBody>
      </p:sp>
      <p:pic>
        <p:nvPicPr>
          <p:cNvPr id="30" name="画像 2">
            <a:extLst>
              <a:ext uri="{FF2B5EF4-FFF2-40B4-BE49-F238E27FC236}">
                <a16:creationId xmlns="" xmlns:a16="http://schemas.microsoft.com/office/drawing/2014/main" id="{0917E639-5738-4605-929E-1222198314AD}"/>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 xmlns:p16="http://schemas.microsoft.com/office/powerpoint/2015/main" val="1"/>
              </p:ext>
            </p:extLst>
          </p:nvPr>
        </p:nvPicPr>
        <p:blipFill>
          <a:blip r:embed="rId3">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32" name="長方形 31">
            <a:extLst>
              <a:ext uri="{FF2B5EF4-FFF2-40B4-BE49-F238E27FC236}">
                <a16:creationId xmlns="" xmlns:a16="http://schemas.microsoft.com/office/drawing/2014/main" id="{A2861A9C-C970-4FFE-B67C-222B6F57328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7479161" y="-2"/>
            <a:ext cx="81313" cy="6858002"/>
          </a:xfrm>
          <a:prstGeom prst="rect">
            <a:avLst/>
          </a:prstGeom>
          <a:gradFill flip="none" rotWithShape="1">
            <a:gsLst>
              <a:gs pos="84000">
                <a:srgbClr val="B5B5B5"/>
              </a:gs>
              <a:gs pos="60159">
                <a:srgbClr val="D5D5D5"/>
              </a:gs>
              <a:gs pos="50447">
                <a:srgbClr val="E6E6E6"/>
              </a:gs>
              <a:gs pos="44260">
                <a:srgbClr val="D5D5D5"/>
              </a:gs>
              <a:gs pos="15928">
                <a:srgbClr val="B5B5B5"/>
              </a:gs>
              <a:gs pos="7000">
                <a:srgbClr val="8A8A8A"/>
              </a:gs>
              <a:gs pos="0">
                <a:srgbClr val="BBBBBB"/>
              </a:gs>
              <a:gs pos="93000">
                <a:srgbClr val="8A8A8A"/>
              </a:gs>
              <a:gs pos="100000">
                <a:srgbClr val="BBBBBB"/>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ja-JP" altLang="en-US" dirty="0">
              <a:latin typeface="Meiryo UI" panose="020B0604030504040204" pitchFamily="50" charset="-128"/>
            </a:endParaRPr>
          </a:p>
        </p:txBody>
      </p:sp>
      <p:pic>
        <p:nvPicPr>
          <p:cNvPr id="34" name="画像 33">
            <a:extLst>
              <a:ext uri="{FF2B5EF4-FFF2-40B4-BE49-F238E27FC236}">
                <a16:creationId xmlns="" xmlns:a16="http://schemas.microsoft.com/office/drawing/2014/main" id="{D2FDF82E-EBD8-4EC5-AD10-CD9E70EE85CF}"/>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コンテンツ プレースホルダー 2"/>
          <p:cNvSpPr>
            <a:spLocks noGrp="1"/>
          </p:cNvSpPr>
          <p:nvPr>
            <p:ph idx="1"/>
          </p:nvPr>
        </p:nvSpPr>
        <p:spPr>
          <a:xfrm>
            <a:off x="495300" y="2214695"/>
            <a:ext cx="10782927" cy="3576506"/>
          </a:xfrm>
        </p:spPr>
        <p:txBody>
          <a:bodyPr>
            <a:normAutofit/>
          </a:bodyPr>
          <a:lstStyle/>
          <a:p>
            <a:pPr marL="0" indent="0">
              <a:buNone/>
            </a:pPr>
            <a:r>
              <a:rPr lang="ja-JP" altLang="en-US" dirty="0" smtClean="0"/>
              <a:t>  コロナ禍では感染対策が徹底され、それまで流行していた感染症も息をひそめました。</a:t>
            </a:r>
            <a:endParaRPr lang="en-US" altLang="ja-JP" dirty="0" smtClean="0"/>
          </a:p>
          <a:p>
            <a:pPr marL="0" indent="0">
              <a:buNone/>
            </a:pPr>
            <a:r>
              <a:rPr lang="ja-JP" altLang="en-US" dirty="0"/>
              <a:t>　</a:t>
            </a:r>
            <a:r>
              <a:rPr lang="ja-JP" altLang="en-US" dirty="0" smtClean="0"/>
              <a:t>感染症法上の取り扱いが</a:t>
            </a:r>
            <a:r>
              <a:rPr lang="en-US" altLang="ja-JP" dirty="0" smtClean="0"/>
              <a:t>5</a:t>
            </a:r>
            <a:r>
              <a:rPr lang="ja-JP" altLang="en-US" dirty="0" smtClean="0"/>
              <a:t>類感染症に移行し、様々な感染症が再び流行しています。</a:t>
            </a:r>
            <a:endParaRPr lang="en-US" altLang="ja-JP" dirty="0" smtClean="0"/>
          </a:p>
          <a:p>
            <a:pPr marL="0" indent="0">
              <a:buNone/>
            </a:pPr>
            <a:r>
              <a:rPr lang="ja-JP" altLang="en-US" dirty="0"/>
              <a:t>　</a:t>
            </a:r>
            <a:r>
              <a:rPr lang="ja-JP" altLang="en-US" dirty="0" smtClean="0"/>
              <a:t>そこで冬に多い感染症について振り返り、感染しない、</a:t>
            </a:r>
            <a:r>
              <a:rPr lang="ja-JP" altLang="en-US" dirty="0"/>
              <a:t>人に感染</a:t>
            </a:r>
            <a:r>
              <a:rPr lang="ja-JP" altLang="en-US" dirty="0" smtClean="0"/>
              <a:t>させない知識を身につけましょう。</a:t>
            </a:r>
            <a:endParaRPr lang="en-US" altLang="ja-JP" dirty="0" smtClean="0"/>
          </a:p>
          <a:p>
            <a:pPr marL="0" indent="0">
              <a:buNone/>
            </a:pPr>
            <a:r>
              <a:rPr lang="ja-JP" altLang="en-US" dirty="0"/>
              <a:t>　</a:t>
            </a:r>
            <a:r>
              <a:rPr lang="ja-JP" altLang="en-US" dirty="0" smtClean="0"/>
              <a:t>冬に流行する感染症は、インフルエンザや</a:t>
            </a:r>
            <a:r>
              <a:rPr lang="en-US" altLang="ja-JP" dirty="0" smtClean="0"/>
              <a:t>RS</a:t>
            </a:r>
            <a:r>
              <a:rPr lang="ja-JP" altLang="en-US" dirty="0" smtClean="0"/>
              <a:t>ウイルスなどの呼吸器感染症とノロウイルスなどの感染性　　　</a:t>
            </a:r>
            <a:r>
              <a:rPr lang="ja-JP" altLang="en-US" dirty="0"/>
              <a:t>　</a:t>
            </a:r>
            <a:r>
              <a:rPr lang="ja-JP" altLang="en-US" dirty="0" smtClean="0"/>
              <a:t>胃腸炎があります。さらに新型コロナウイルスは、夏と冬に流行を繰り返しておりこの冬も多くなることが予想されます。</a:t>
            </a:r>
            <a:endParaRPr lang="en-US" altLang="ja-JP" dirty="0" smtClean="0"/>
          </a:p>
          <a:p>
            <a:pPr marL="0" indent="0">
              <a:buNone/>
            </a:pPr>
            <a:r>
              <a:rPr lang="ja-JP" altLang="en-US" dirty="0"/>
              <a:t>　</a:t>
            </a:r>
            <a:r>
              <a:rPr lang="ja-JP" altLang="en-US" dirty="0" smtClean="0"/>
              <a:t>感染予防の基本は、「手洗い」「咳エチケット」の実施、そして「症状がある時は自宅で過ごす」ことで周囲への感染を防ぎましょう。</a:t>
            </a:r>
            <a:endParaRPr lang="en-US" altLang="ja-JP" dirty="0" smtClean="0"/>
          </a:p>
        </p:txBody>
      </p:sp>
      <p:sp>
        <p:nvSpPr>
          <p:cNvPr id="5" name="タイトル 4"/>
          <p:cNvSpPr>
            <a:spLocks noGrp="1"/>
          </p:cNvSpPr>
          <p:nvPr>
            <p:ph type="title"/>
          </p:nvPr>
        </p:nvSpPr>
        <p:spPr/>
        <p:txBody>
          <a:bodyPr/>
          <a:lstStyle/>
          <a:p>
            <a:r>
              <a:rPr lang="ja-JP" altLang="en-US" sz="6000" dirty="0">
                <a:solidFill>
                  <a:schemeClr val="tx1">
                    <a:lumMod val="65000"/>
                    <a:lumOff val="35000"/>
                  </a:schemeClr>
                </a:solidFill>
              </a:rPr>
              <a:t>冬に多い感染症</a:t>
            </a:r>
            <a:r>
              <a:rPr lang="en-US" altLang="ja-JP" dirty="0">
                <a:solidFill>
                  <a:schemeClr val="tx1">
                    <a:lumMod val="65000"/>
                    <a:lumOff val="35000"/>
                  </a:schemeClr>
                </a:solidFill>
              </a:rPr>
              <a:t/>
            </a:r>
            <a:br>
              <a:rPr lang="en-US" altLang="ja-JP" dirty="0">
                <a:solidFill>
                  <a:schemeClr val="tx1">
                    <a:lumMod val="65000"/>
                    <a:lumOff val="35000"/>
                  </a:schemeClr>
                </a:solidFill>
              </a:rPr>
            </a:br>
            <a:r>
              <a:rPr lang="ja-JP" altLang="en-US" dirty="0">
                <a:solidFill>
                  <a:schemeClr val="tx1">
                    <a:lumMod val="65000"/>
                    <a:lumOff val="35000"/>
                  </a:schemeClr>
                </a:solidFill>
              </a:rPr>
              <a:t>～インフルエンザ・新型コロナウイルス・ノロウイルス～</a:t>
            </a:r>
            <a:endParaRPr kumimoji="1" lang="ja-JP" altLang="en-US" dirty="0"/>
          </a:p>
        </p:txBody>
      </p:sp>
    </p:spTree>
    <p:extLst>
      <p:ext uri="{BB962C8B-B14F-4D97-AF65-F5344CB8AC3E}">
        <p14:creationId xmlns:p14="http://schemas.microsoft.com/office/powerpoint/2010/main" val="20264033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a:t>インフルエンザ</a:t>
            </a:r>
            <a:endParaRPr kumimoji="1" lang="ja-JP" altLang="en-US" dirty="0"/>
          </a:p>
        </p:txBody>
      </p:sp>
      <p:sp>
        <p:nvSpPr>
          <p:cNvPr id="3" name="コンテンツ プレースホルダー 2"/>
          <p:cNvSpPr>
            <a:spLocks noGrp="1"/>
          </p:cNvSpPr>
          <p:nvPr>
            <p:ph sz="quarter" idx="13"/>
          </p:nvPr>
        </p:nvSpPr>
        <p:spPr>
          <a:xfrm>
            <a:off x="913774" y="1993900"/>
            <a:ext cx="10363825" cy="3797299"/>
          </a:xfrm>
        </p:spPr>
        <p:txBody>
          <a:bodyPr>
            <a:normAutofit fontScale="85000" lnSpcReduction="10000"/>
          </a:bodyPr>
          <a:lstStyle/>
          <a:p>
            <a:r>
              <a:rPr lang="ja-JP" altLang="en-US" dirty="0">
                <a:solidFill>
                  <a:schemeClr val="tx1">
                    <a:lumMod val="65000"/>
                    <a:lumOff val="35000"/>
                  </a:schemeClr>
                </a:solidFill>
              </a:rPr>
              <a:t>インフルエンザウイルスには</a:t>
            </a:r>
            <a:r>
              <a:rPr lang="en-US" altLang="ja-JP" dirty="0">
                <a:solidFill>
                  <a:schemeClr val="tx1">
                    <a:lumMod val="65000"/>
                    <a:lumOff val="35000"/>
                  </a:schemeClr>
                </a:solidFill>
              </a:rPr>
              <a:t>A.B.C</a:t>
            </a:r>
            <a:r>
              <a:rPr lang="ja-JP" altLang="en-US" dirty="0">
                <a:solidFill>
                  <a:schemeClr val="tx1">
                    <a:lumMod val="65000"/>
                    <a:lumOff val="35000"/>
                  </a:schemeClr>
                </a:solidFill>
              </a:rPr>
              <a:t>の型があり、流行するのは</a:t>
            </a:r>
            <a:r>
              <a:rPr lang="en-US" altLang="ja-JP" dirty="0">
                <a:solidFill>
                  <a:schemeClr val="tx1">
                    <a:lumMod val="65000"/>
                    <a:lumOff val="35000"/>
                  </a:schemeClr>
                </a:solidFill>
              </a:rPr>
              <a:t>A</a:t>
            </a:r>
            <a:r>
              <a:rPr lang="ja-JP" altLang="en-US" dirty="0">
                <a:solidFill>
                  <a:schemeClr val="tx1">
                    <a:lumMod val="65000"/>
                    <a:lumOff val="35000"/>
                  </a:schemeClr>
                </a:solidFill>
              </a:rPr>
              <a:t>型と</a:t>
            </a:r>
            <a:r>
              <a:rPr lang="en-US" altLang="ja-JP" dirty="0">
                <a:solidFill>
                  <a:schemeClr val="tx1">
                    <a:lumMod val="65000"/>
                    <a:lumOff val="35000"/>
                  </a:schemeClr>
                </a:solidFill>
              </a:rPr>
              <a:t>B</a:t>
            </a:r>
            <a:r>
              <a:rPr lang="ja-JP" altLang="en-US" dirty="0">
                <a:solidFill>
                  <a:schemeClr val="tx1">
                    <a:lumMod val="65000"/>
                    <a:lumOff val="35000"/>
                  </a:schemeClr>
                </a:solidFill>
              </a:rPr>
              <a:t>型です。</a:t>
            </a:r>
            <a:r>
              <a:rPr lang="en-US" altLang="ja-JP" dirty="0">
                <a:solidFill>
                  <a:schemeClr val="tx1">
                    <a:lumMod val="65000"/>
                    <a:lumOff val="35000"/>
                  </a:schemeClr>
                </a:solidFill>
              </a:rPr>
              <a:t/>
            </a:r>
            <a:br>
              <a:rPr lang="en-US" altLang="ja-JP" dirty="0">
                <a:solidFill>
                  <a:schemeClr val="tx1">
                    <a:lumMod val="65000"/>
                    <a:lumOff val="35000"/>
                  </a:schemeClr>
                </a:solidFill>
              </a:rPr>
            </a:br>
            <a:r>
              <a:rPr lang="ja-JP" altLang="en-US" dirty="0">
                <a:solidFill>
                  <a:schemeClr val="tx1">
                    <a:lumMod val="65000"/>
                    <a:lumOff val="35000"/>
                  </a:schemeClr>
                </a:solidFill>
              </a:rPr>
              <a:t>インフルエンザに感染すると</a:t>
            </a:r>
            <a:r>
              <a:rPr lang="en-US" altLang="ja-JP" dirty="0">
                <a:solidFill>
                  <a:schemeClr val="tx1">
                    <a:lumMod val="65000"/>
                    <a:lumOff val="35000"/>
                  </a:schemeClr>
                </a:solidFill>
              </a:rPr>
              <a:t>1</a:t>
            </a:r>
            <a:r>
              <a:rPr lang="ja-JP" altLang="en-US" dirty="0">
                <a:solidFill>
                  <a:schemeClr val="tx1">
                    <a:lumMod val="65000"/>
                    <a:lumOff val="35000"/>
                  </a:schemeClr>
                </a:solidFill>
              </a:rPr>
              <a:t>～</a:t>
            </a:r>
            <a:r>
              <a:rPr lang="en-US" altLang="ja-JP" dirty="0">
                <a:solidFill>
                  <a:schemeClr val="tx1">
                    <a:lumMod val="65000"/>
                    <a:lumOff val="35000"/>
                  </a:schemeClr>
                </a:solidFill>
              </a:rPr>
              <a:t>3</a:t>
            </a:r>
            <a:r>
              <a:rPr lang="ja-JP" altLang="en-US" dirty="0">
                <a:solidFill>
                  <a:schemeClr val="tx1">
                    <a:lumMod val="65000"/>
                    <a:lumOff val="35000"/>
                  </a:schemeClr>
                </a:solidFill>
              </a:rPr>
              <a:t>日の潜伏期間の後に発熱、頭痛、全身倦怠感、関節痛などが突然現れ、その後咳や鼻など上気道症状が続き</a:t>
            </a:r>
            <a:r>
              <a:rPr lang="en-US" altLang="ja-JP" dirty="0">
                <a:solidFill>
                  <a:schemeClr val="tx1">
                    <a:lumMod val="65000"/>
                    <a:lumOff val="35000"/>
                  </a:schemeClr>
                </a:solidFill>
              </a:rPr>
              <a:t>1</a:t>
            </a:r>
            <a:r>
              <a:rPr lang="ja-JP" altLang="en-US" dirty="0">
                <a:solidFill>
                  <a:schemeClr val="tx1">
                    <a:lumMod val="65000"/>
                    <a:lumOff val="35000"/>
                  </a:schemeClr>
                </a:solidFill>
              </a:rPr>
              <a:t>週間程度で軽快します。日常かかる「かぜ」と比較して全身症状が強く、高齢者や慢性疾患・基礎疾患を持つ方は入院が必要なこともあります</a:t>
            </a:r>
            <a:r>
              <a:rPr lang="ja-JP" altLang="en-US" dirty="0" smtClean="0">
                <a:solidFill>
                  <a:schemeClr val="tx1">
                    <a:lumMod val="65000"/>
                    <a:lumOff val="35000"/>
                  </a:schemeClr>
                </a:solidFill>
              </a:rPr>
              <a:t>。</a:t>
            </a:r>
            <a:endParaRPr lang="en-US" altLang="ja-JP" dirty="0" smtClean="0">
              <a:solidFill>
                <a:schemeClr val="tx1">
                  <a:lumMod val="65000"/>
                  <a:lumOff val="35000"/>
                </a:schemeClr>
              </a:solidFill>
            </a:endParaRPr>
          </a:p>
          <a:p>
            <a:pPr marL="0" indent="0">
              <a:buNone/>
            </a:pPr>
            <a:endParaRPr lang="en-US" altLang="ja-JP" dirty="0" smtClean="0">
              <a:solidFill>
                <a:schemeClr val="tx1">
                  <a:lumMod val="65000"/>
                  <a:lumOff val="35000"/>
                </a:schemeClr>
              </a:solidFill>
            </a:endParaRPr>
          </a:p>
          <a:p>
            <a:r>
              <a:rPr lang="ja-JP" altLang="en-US" dirty="0">
                <a:solidFill>
                  <a:schemeClr val="tx1">
                    <a:lumMod val="65000"/>
                    <a:lumOff val="35000"/>
                  </a:schemeClr>
                </a:solidFill>
              </a:rPr>
              <a:t>小児で</a:t>
            </a:r>
            <a:r>
              <a:rPr lang="ja-JP" altLang="en-US" dirty="0" smtClean="0">
                <a:solidFill>
                  <a:schemeClr val="tx1">
                    <a:lumMod val="65000"/>
                    <a:lumOff val="35000"/>
                  </a:schemeClr>
                </a:solidFill>
              </a:rPr>
              <a:t>は急激に悪化する急性脳症を起こす危険性があります。インフルエンザは治療薬があり発症後</a:t>
            </a:r>
            <a:r>
              <a:rPr lang="en-US" altLang="ja-JP" dirty="0" smtClean="0">
                <a:solidFill>
                  <a:schemeClr val="tx1">
                    <a:lumMod val="65000"/>
                    <a:lumOff val="35000"/>
                  </a:schemeClr>
                </a:solidFill>
              </a:rPr>
              <a:t>48</a:t>
            </a:r>
            <a:r>
              <a:rPr lang="ja-JP" altLang="en-US" dirty="0" smtClean="0">
                <a:solidFill>
                  <a:schemeClr val="tx1">
                    <a:lumMod val="65000"/>
                    <a:lumOff val="35000"/>
                  </a:schemeClr>
                </a:solidFill>
              </a:rPr>
              <a:t>時間以内に抗ウイルス薬を使用すると発熱期間が短縮されます。また重症化予防のためワクチンが有効です。</a:t>
            </a:r>
            <a:endParaRPr lang="en-US" altLang="ja-JP" dirty="0" smtClean="0">
              <a:solidFill>
                <a:schemeClr val="tx1">
                  <a:lumMod val="65000"/>
                  <a:lumOff val="35000"/>
                </a:schemeClr>
              </a:solidFill>
            </a:endParaRPr>
          </a:p>
          <a:p>
            <a:pPr marL="0" indent="0">
              <a:buNone/>
            </a:pPr>
            <a:endParaRPr lang="en-US" altLang="ja-JP" dirty="0" smtClean="0">
              <a:solidFill>
                <a:schemeClr val="tx1">
                  <a:lumMod val="65000"/>
                  <a:lumOff val="35000"/>
                </a:schemeClr>
              </a:solidFill>
            </a:endParaRPr>
          </a:p>
          <a:p>
            <a:r>
              <a:rPr kumimoji="1" lang="ja-JP" altLang="en-US" dirty="0">
                <a:solidFill>
                  <a:schemeClr val="tx1">
                    <a:lumMod val="65000"/>
                    <a:lumOff val="35000"/>
                  </a:schemeClr>
                </a:solidFill>
              </a:rPr>
              <a:t>感染経路の</a:t>
            </a:r>
            <a:r>
              <a:rPr kumimoji="1" lang="en-US" altLang="ja-JP" dirty="0">
                <a:solidFill>
                  <a:schemeClr val="tx1">
                    <a:lumMod val="65000"/>
                    <a:lumOff val="35000"/>
                  </a:schemeClr>
                </a:solidFill>
              </a:rPr>
              <a:t>1</a:t>
            </a:r>
            <a:r>
              <a:rPr kumimoji="1" lang="ja-JP" altLang="en-US" dirty="0" err="1" smtClean="0">
                <a:solidFill>
                  <a:schemeClr val="tx1">
                    <a:lumMod val="65000"/>
                    <a:lumOff val="35000"/>
                  </a:schemeClr>
                </a:solidFill>
              </a:rPr>
              <a:t>つには</a:t>
            </a:r>
            <a:r>
              <a:rPr kumimoji="1" lang="ja-JP" altLang="en-US" dirty="0" smtClean="0">
                <a:solidFill>
                  <a:schemeClr val="tx1">
                    <a:lumMod val="65000"/>
                    <a:lumOff val="35000"/>
                  </a:schemeClr>
                </a:solidFill>
              </a:rPr>
              <a:t>目や鼻、口に直接ウイルスがとんでくる飛沫感染があります。もう</a:t>
            </a:r>
            <a:r>
              <a:rPr kumimoji="1" lang="en-US" altLang="ja-JP" dirty="0" smtClean="0">
                <a:solidFill>
                  <a:schemeClr val="tx1">
                    <a:lumMod val="65000"/>
                    <a:lumOff val="35000"/>
                  </a:schemeClr>
                </a:solidFill>
              </a:rPr>
              <a:t>1</a:t>
            </a:r>
            <a:r>
              <a:rPr kumimoji="1" lang="ja-JP" altLang="en-US" dirty="0" err="1" smtClean="0">
                <a:solidFill>
                  <a:schemeClr val="tx1">
                    <a:lumMod val="65000"/>
                    <a:lumOff val="35000"/>
                  </a:schemeClr>
                </a:solidFill>
              </a:rPr>
              <a:t>つは</a:t>
            </a:r>
            <a:r>
              <a:rPr kumimoji="1" lang="ja-JP" altLang="en-US" dirty="0" smtClean="0">
                <a:solidFill>
                  <a:schemeClr val="tx1">
                    <a:lumMod val="65000"/>
                    <a:lumOff val="35000"/>
                  </a:schemeClr>
                </a:solidFill>
              </a:rPr>
              <a:t>手についたウイルスを目や鼻を触って体に入れる接触感染があります。予防は流行期は人混みを避ける、避けられない場合はマスクを着用する（咳エチケット）、外出後はうがいや手洗いを行うことです。</a:t>
            </a:r>
            <a:endParaRPr kumimoji="1" lang="ja-JP" altLang="en-US" dirty="0"/>
          </a:p>
        </p:txBody>
      </p:sp>
    </p:spTree>
    <p:extLst>
      <p:ext uri="{BB962C8B-B14F-4D97-AF65-F5344CB8AC3E}">
        <p14:creationId xmlns:p14="http://schemas.microsoft.com/office/powerpoint/2010/main" val="28157648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インフルエンザ変異株「サブクレード</a:t>
            </a:r>
            <a:r>
              <a:rPr lang="en-US" altLang="ja-JP" dirty="0" smtClean="0"/>
              <a:t>K</a:t>
            </a:r>
            <a:r>
              <a:rPr lang="ja-JP" altLang="en-US" dirty="0" smtClean="0"/>
              <a:t>」</a:t>
            </a:r>
            <a:endParaRPr kumimoji="1" lang="ja-JP" altLang="en-US" dirty="0"/>
          </a:p>
        </p:txBody>
      </p:sp>
      <p:sp>
        <p:nvSpPr>
          <p:cNvPr id="3" name="コンテンツ プレースホルダー 2"/>
          <p:cNvSpPr>
            <a:spLocks noGrp="1"/>
          </p:cNvSpPr>
          <p:nvPr>
            <p:ph sz="quarter" idx="13"/>
          </p:nvPr>
        </p:nvSpPr>
        <p:spPr/>
        <p:txBody>
          <a:bodyPr/>
          <a:lstStyle/>
          <a:p>
            <a:r>
              <a:rPr kumimoji="1" lang="ja-JP" altLang="en-US" dirty="0" smtClean="0"/>
              <a:t>インフルエンザについて厚生労働省は、流行のほとんどが新たな変異株「サブクレード</a:t>
            </a:r>
            <a:r>
              <a:rPr kumimoji="1" lang="en-US" altLang="ja-JP" dirty="0" smtClean="0"/>
              <a:t>K</a:t>
            </a:r>
            <a:r>
              <a:rPr kumimoji="1" lang="ja-JP" altLang="en-US" dirty="0" smtClean="0"/>
              <a:t>」であると発表しました。サブクレード</a:t>
            </a:r>
            <a:r>
              <a:rPr kumimoji="1" lang="en-US" altLang="ja-JP" dirty="0" smtClean="0"/>
              <a:t>K</a:t>
            </a:r>
            <a:r>
              <a:rPr kumimoji="1" lang="ja-JP" altLang="en-US" dirty="0" smtClean="0"/>
              <a:t>は南半球で出現し、イギリスなどで感染拡大しています。</a:t>
            </a:r>
            <a:endParaRPr kumimoji="1" lang="en-US" altLang="ja-JP" dirty="0" smtClean="0"/>
          </a:p>
          <a:p>
            <a:r>
              <a:rPr lang="ja-JP" altLang="en-US" dirty="0" smtClean="0"/>
              <a:t>感染が広がりやすい性質を持つとされています。</a:t>
            </a:r>
            <a:endParaRPr lang="en-US" altLang="ja-JP" dirty="0" smtClean="0"/>
          </a:p>
          <a:p>
            <a:r>
              <a:rPr kumimoji="1" lang="ja-JP" altLang="en-US" dirty="0" smtClean="0"/>
              <a:t>重症化のリスクは従来のウイルスを変わらず、ワクチンも一定の効果があるとしています。</a:t>
            </a:r>
            <a:endParaRPr kumimoji="1" lang="ja-JP" altLang="en-US" dirty="0"/>
          </a:p>
        </p:txBody>
      </p:sp>
    </p:spTree>
    <p:extLst>
      <p:ext uri="{BB962C8B-B14F-4D97-AF65-F5344CB8AC3E}">
        <p14:creationId xmlns:p14="http://schemas.microsoft.com/office/powerpoint/2010/main" val="40690091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新型コロナウイルス感染症</a:t>
            </a:r>
            <a:endParaRPr kumimoji="1" lang="ja-JP" altLang="en-US" dirty="0"/>
          </a:p>
        </p:txBody>
      </p:sp>
      <p:sp>
        <p:nvSpPr>
          <p:cNvPr id="3" name="コンテンツ プレースホルダー 2"/>
          <p:cNvSpPr>
            <a:spLocks noGrp="1"/>
          </p:cNvSpPr>
          <p:nvPr>
            <p:ph sz="quarter" idx="13"/>
          </p:nvPr>
        </p:nvSpPr>
        <p:spPr/>
        <p:txBody>
          <a:bodyPr>
            <a:normAutofit fontScale="85000" lnSpcReduction="20000"/>
          </a:bodyPr>
          <a:lstStyle/>
          <a:p>
            <a:r>
              <a:rPr kumimoji="1" lang="ja-JP" altLang="en-US" dirty="0" smtClean="0"/>
              <a:t>新型コロナウイルスに感染すると、のどの痛み、咳、鼻水・鼻詰まり、身体のだるさ、発熱、筋肉痛などの症状がでます。通常発症後</a:t>
            </a:r>
            <a:r>
              <a:rPr kumimoji="1" lang="en-US" altLang="ja-JP" dirty="0" smtClean="0"/>
              <a:t>1</a:t>
            </a:r>
            <a:r>
              <a:rPr kumimoji="1" lang="ja-JP" altLang="en-US" dirty="0" smtClean="0"/>
              <a:t>週間程度で軽快しますが、高齢者や基礎疾患のある方は重症化や肺炎を引き起こし入院が必要な場合もあります</a:t>
            </a:r>
            <a:r>
              <a:rPr lang="ja-JP" altLang="en-US" dirty="0" smtClean="0"/>
              <a:t>。</a:t>
            </a:r>
            <a:endParaRPr lang="en-US" altLang="ja-JP" dirty="0" smtClean="0"/>
          </a:p>
          <a:p>
            <a:endParaRPr lang="en-US" altLang="ja-JP" dirty="0"/>
          </a:p>
          <a:p>
            <a:r>
              <a:rPr lang="ja-JP" altLang="en-US" dirty="0" smtClean="0"/>
              <a:t>感染した人の</a:t>
            </a:r>
            <a:r>
              <a:rPr lang="ja-JP" altLang="en-US" dirty="0"/>
              <a:t>せきや</a:t>
            </a:r>
            <a:r>
              <a:rPr lang="ja-JP" altLang="en-US" dirty="0" smtClean="0"/>
              <a:t>くしゃみ、会話でウイルスが排出され、周囲の人の目や鼻、口からウイルスが入ります。特徴は発症する前にウイルスを多量に排出し、また感染しても症状が出ないことがあります。そのため知らずに人に感染させてしまいます。周囲の人に広げないよう、医療機関や高齢者施設訪問の際、公共機関利用の際はマスクをしましょう。感染したら発症後</a:t>
            </a:r>
            <a:r>
              <a:rPr lang="en-US" altLang="ja-JP" dirty="0" smtClean="0"/>
              <a:t>5</a:t>
            </a:r>
            <a:r>
              <a:rPr lang="ja-JP" altLang="en-US" dirty="0" smtClean="0"/>
              <a:t>日間程度外出を控えることが推奨されています。</a:t>
            </a:r>
            <a:endParaRPr lang="en-US" altLang="ja-JP" dirty="0" smtClean="0"/>
          </a:p>
          <a:p>
            <a:endParaRPr lang="en-US" altLang="ja-JP" dirty="0" smtClean="0"/>
          </a:p>
          <a:p>
            <a:r>
              <a:rPr lang="ja-JP" altLang="en-US" dirty="0" smtClean="0"/>
              <a:t>予防には手洗い、咳エチケットと流行期には換気を行う、人混みを避けることです。</a:t>
            </a:r>
            <a:endParaRPr lang="en-US" altLang="ja-JP" dirty="0" smtClean="0"/>
          </a:p>
          <a:p>
            <a:pPr marL="0" indent="0">
              <a:buNone/>
            </a:pPr>
            <a:endParaRPr lang="en-US" altLang="ja-JP" dirty="0"/>
          </a:p>
        </p:txBody>
      </p:sp>
    </p:spTree>
    <p:extLst>
      <p:ext uri="{BB962C8B-B14F-4D97-AF65-F5344CB8AC3E}">
        <p14:creationId xmlns:p14="http://schemas.microsoft.com/office/powerpoint/2010/main" val="9412715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感染性胃腸炎　ノロウイルス</a:t>
            </a:r>
            <a:endParaRPr kumimoji="1" lang="ja-JP" altLang="en-US" dirty="0"/>
          </a:p>
        </p:txBody>
      </p:sp>
      <p:sp>
        <p:nvSpPr>
          <p:cNvPr id="3" name="コンテンツ プレースホルダー 2"/>
          <p:cNvSpPr>
            <a:spLocks noGrp="1"/>
          </p:cNvSpPr>
          <p:nvPr>
            <p:ph sz="quarter" idx="13"/>
          </p:nvPr>
        </p:nvSpPr>
        <p:spPr>
          <a:xfrm>
            <a:off x="913774" y="1750424"/>
            <a:ext cx="10363826" cy="4624250"/>
          </a:xfrm>
        </p:spPr>
        <p:txBody>
          <a:bodyPr>
            <a:normAutofit fontScale="85000" lnSpcReduction="10000"/>
          </a:bodyPr>
          <a:lstStyle/>
          <a:p>
            <a:r>
              <a:rPr kumimoji="1" lang="ja-JP" altLang="en-US" dirty="0" smtClean="0"/>
              <a:t>食中毒は</a:t>
            </a:r>
            <a:r>
              <a:rPr kumimoji="1" lang="en-US" altLang="ja-JP" dirty="0" smtClean="0"/>
              <a:t>1</a:t>
            </a:r>
            <a:r>
              <a:rPr kumimoji="1" lang="ja-JP" altLang="en-US" dirty="0" smtClean="0"/>
              <a:t>年を通して発生しますが、特に冬になるとノロウイルスによる食中毒が増えます。</a:t>
            </a:r>
            <a:endParaRPr kumimoji="1" lang="en-US" altLang="ja-JP" dirty="0" smtClean="0"/>
          </a:p>
          <a:p>
            <a:r>
              <a:rPr lang="ja-JP" altLang="en-US" dirty="0"/>
              <a:t>ノロウイルス</a:t>
            </a:r>
            <a:r>
              <a:rPr lang="ja-JP" altLang="en-US" dirty="0" smtClean="0"/>
              <a:t>は感染力が強く、アルコールが無効という特徴があり消毒には塩素系漂白剤などが使用されます。</a:t>
            </a:r>
            <a:endParaRPr lang="en-US" altLang="ja-JP" dirty="0" smtClean="0"/>
          </a:p>
          <a:p>
            <a:r>
              <a:rPr kumimoji="1" lang="ja-JP" altLang="en-US" dirty="0"/>
              <a:t>感染する</a:t>
            </a:r>
            <a:r>
              <a:rPr kumimoji="1" lang="ja-JP" altLang="en-US" dirty="0" smtClean="0"/>
              <a:t>と高熱、嘔吐、下痢などの症状があり</a:t>
            </a:r>
            <a:r>
              <a:rPr kumimoji="1" lang="en-US" altLang="ja-JP" dirty="0" smtClean="0"/>
              <a:t>3</a:t>
            </a:r>
            <a:r>
              <a:rPr lang="ja-JP" altLang="en-US" dirty="0" smtClean="0"/>
              <a:t>日程度で良くなりますが高齢者や小さなお子さんは重症化することがあり注意が必要です。その反面、症状が軽く感染していることに気付かない人もいます。</a:t>
            </a:r>
            <a:endParaRPr lang="en-US" altLang="ja-JP" dirty="0" smtClean="0"/>
          </a:p>
          <a:p>
            <a:r>
              <a:rPr kumimoji="1" lang="ja-JP" altLang="en-US" dirty="0" smtClean="0"/>
              <a:t>対策は「持ち込まない」「つけない」「やっつける」「広げない」ことです。</a:t>
            </a:r>
            <a:endParaRPr kumimoji="1" lang="en-US" altLang="ja-JP" dirty="0" smtClean="0"/>
          </a:p>
          <a:p>
            <a:r>
              <a:rPr kumimoji="1" lang="ja-JP" altLang="en-US" dirty="0" smtClean="0"/>
              <a:t>「持ち込まない」ために日頃から手洗いを行い、腹痛や下痢などの症状がある時には食品を扱わない。</a:t>
            </a:r>
            <a:endParaRPr kumimoji="1" lang="en-US" altLang="ja-JP" dirty="0" smtClean="0"/>
          </a:p>
          <a:p>
            <a:r>
              <a:rPr lang="ja-JP" altLang="en-US" dirty="0" smtClean="0"/>
              <a:t>「つけない」ためには調理を行う際は十分な手洗いを行う。</a:t>
            </a:r>
            <a:endParaRPr lang="en-US" altLang="ja-JP" dirty="0" smtClean="0"/>
          </a:p>
          <a:p>
            <a:r>
              <a:rPr kumimoji="1" lang="ja-JP" altLang="en-US" dirty="0" smtClean="0"/>
              <a:t>「やっつける」ためには料理の際は十分に火を通す（中心温度</a:t>
            </a:r>
            <a:r>
              <a:rPr kumimoji="1" lang="en-US" altLang="ja-JP" dirty="0" smtClean="0"/>
              <a:t>85</a:t>
            </a:r>
            <a:r>
              <a:rPr kumimoji="1" lang="ja-JP" altLang="en-US" dirty="0" smtClean="0"/>
              <a:t>度以上、</a:t>
            </a:r>
            <a:r>
              <a:rPr kumimoji="1" lang="en-US" altLang="ja-JP" dirty="0" smtClean="0"/>
              <a:t>90</a:t>
            </a:r>
            <a:r>
              <a:rPr kumimoji="1" lang="ja-JP" altLang="en-US" dirty="0" smtClean="0"/>
              <a:t>秒以上の加熱）、調理器具はしっかり洗う、消毒を行う。</a:t>
            </a:r>
            <a:endParaRPr kumimoji="1" lang="en-US" altLang="ja-JP" dirty="0" smtClean="0"/>
          </a:p>
          <a:p>
            <a:r>
              <a:rPr lang="ja-JP" altLang="en-US" dirty="0" smtClean="0"/>
              <a:t>「拡げない」ために嘔吐物やおむつの処理の際に感染しないようにする。</a:t>
            </a:r>
            <a:endParaRPr lang="en-US" altLang="ja-JP" dirty="0" smtClean="0"/>
          </a:p>
          <a:p>
            <a:r>
              <a:rPr kumimoji="1" lang="ja-JP" altLang="en-US" dirty="0" smtClean="0"/>
              <a:t>もしも</a:t>
            </a:r>
            <a:r>
              <a:rPr lang="ja-JP" altLang="en-US" dirty="0"/>
              <a:t>に</a:t>
            </a:r>
            <a:r>
              <a:rPr lang="ja-JP" altLang="en-US" dirty="0" smtClean="0"/>
              <a:t>備えて嘔吐物処理に必要な物を準備し、慌てないで片付けましょう。いずれにしても石鹸による手洗いが重要な感染対策となります。</a:t>
            </a:r>
            <a:endParaRPr kumimoji="1" lang="ja-JP" altLang="en-US" dirty="0"/>
          </a:p>
        </p:txBody>
      </p:sp>
    </p:spTree>
    <p:extLst>
      <p:ext uri="{BB962C8B-B14F-4D97-AF65-F5344CB8AC3E}">
        <p14:creationId xmlns:p14="http://schemas.microsoft.com/office/powerpoint/2010/main" val="10833559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a:t>まとめ</a:t>
            </a:r>
            <a:endParaRPr kumimoji="1" lang="ja-JP" altLang="en-US" dirty="0"/>
          </a:p>
        </p:txBody>
      </p:sp>
      <p:sp>
        <p:nvSpPr>
          <p:cNvPr id="3" name="コンテンツ プレースホルダー 2"/>
          <p:cNvSpPr>
            <a:spLocks noGrp="1"/>
          </p:cNvSpPr>
          <p:nvPr>
            <p:ph sz="quarter" idx="13"/>
          </p:nvPr>
        </p:nvSpPr>
        <p:spPr>
          <a:xfrm>
            <a:off x="913774" y="2367093"/>
            <a:ext cx="10363826" cy="1379408"/>
          </a:xfrm>
        </p:spPr>
        <p:txBody>
          <a:bodyPr/>
          <a:lstStyle/>
          <a:p>
            <a:pPr marL="0" indent="0">
              <a:buNone/>
            </a:pPr>
            <a:r>
              <a:rPr lang="ja-JP" altLang="en-US" dirty="0"/>
              <a:t>　</a:t>
            </a:r>
            <a:r>
              <a:rPr lang="ja-JP" altLang="en-US" dirty="0" smtClean="0"/>
              <a:t>誰でも体調を崩すリスクがあり、基本的な感染対策に加え、規則正しい生活を組み合わせることで、健康に冬を乗り切ることができます。各自で体調管理気を付けていきましょう。</a:t>
            </a:r>
            <a:endParaRPr lang="en-US" altLang="ja-JP" dirty="0" smtClean="0"/>
          </a:p>
          <a:p>
            <a:pPr marL="0" indent="0">
              <a:buNone/>
            </a:pPr>
            <a:r>
              <a:rPr kumimoji="1" lang="ja-JP" altLang="en-US" dirty="0"/>
              <a:t>　</a:t>
            </a:r>
            <a:endParaRPr kumimoji="1" lang="en-US" altLang="ja-JP" dirty="0" smtClean="0"/>
          </a:p>
          <a:p>
            <a:pPr marL="0" indent="0">
              <a:buNone/>
            </a:pPr>
            <a:endParaRPr kumimoji="1" lang="ja-JP" altLang="en-US" dirty="0"/>
          </a:p>
        </p:txBody>
      </p:sp>
      <p:pic>
        <p:nvPicPr>
          <p:cNvPr id="4" name="図 3"/>
          <p:cNvPicPr>
            <a:picLocks noChangeAspect="1"/>
          </p:cNvPicPr>
          <p:nvPr/>
        </p:nvPicPr>
        <p:blipFill>
          <a:blip r:embed="rId2"/>
          <a:stretch>
            <a:fillRect/>
          </a:stretch>
        </p:blipFill>
        <p:spPr>
          <a:xfrm>
            <a:off x="3708400" y="3352800"/>
            <a:ext cx="5181600" cy="3380827"/>
          </a:xfrm>
          <a:prstGeom prst="rect">
            <a:avLst/>
          </a:prstGeom>
        </p:spPr>
      </p:pic>
    </p:spTree>
    <p:extLst>
      <p:ext uri="{BB962C8B-B14F-4D97-AF65-F5344CB8AC3E}">
        <p14:creationId xmlns:p14="http://schemas.microsoft.com/office/powerpoint/2010/main" val="3813983746"/>
      </p:ext>
    </p:extLst>
  </p:cSld>
  <p:clrMapOvr>
    <a:masterClrMapping/>
  </p:clrMapOvr>
</p:sld>
</file>

<file path=ppt/theme/theme1.xml><?xml version="1.0" encoding="utf-8"?>
<a:theme xmlns:a="http://schemas.openxmlformats.org/drawingml/2006/main" name="しずく">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游ゴシック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游ゴシック"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游ゴシック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游ゴシック"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1c2eb7a32e66fb6e4260f3771546a5e2">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04e1f6479c48b08974ba73b5ca973489"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E158AC7-AA74-4FE4-9207-24EA2187AAEA}">
  <ds:schemaRefs>
    <ds:schemaRef ds:uri="http://schemas.microsoft.com/sharepoint/v3/contenttype/forms"/>
  </ds:schemaRefs>
</ds:datastoreItem>
</file>

<file path=customXml/itemProps2.xml><?xml version="1.0" encoding="utf-8"?>
<ds:datastoreItem xmlns:ds="http://schemas.openxmlformats.org/officeDocument/2006/customXml" ds:itemID="{A2B31D25-712D-46FD-A9DF-85443E555627}">
  <ds:schemaRefs>
    <ds:schemaRef ds:uri="http://schemas.microsoft.com/office/2006/documentManagement/types"/>
    <ds:schemaRef ds:uri="http://purl.org/dc/elements/1.1/"/>
    <ds:schemaRef ds:uri="http://schemas.microsoft.com/office/2006/metadata/properties"/>
    <ds:schemaRef ds:uri="http://schemas.openxmlformats.org/package/2006/metadata/core-properties"/>
    <ds:schemaRef ds:uri="http://purl.org/dc/dcmitype/"/>
    <ds:schemaRef ds:uri="http://purl.org/dc/terms/"/>
    <ds:schemaRef ds:uri="http://www.w3.org/XML/1998/namespace"/>
    <ds:schemaRef ds:uri="http://schemas.microsoft.com/office/infopath/2007/PartnerControls"/>
    <ds:schemaRef ds:uri="16c05727-aa75-4e4a-9b5f-8a80a1165891"/>
    <ds:schemaRef ds:uri="71af3243-3dd4-4a8d-8c0d-dd76da1f02a5"/>
  </ds:schemaRefs>
</ds:datastoreItem>
</file>

<file path=customXml/itemProps3.xml><?xml version="1.0" encoding="utf-8"?>
<ds:datastoreItem xmlns:ds="http://schemas.openxmlformats.org/officeDocument/2006/customXml" ds:itemID="{297E0B37-40BF-4857-B2E5-B52E6B39D4D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研究所のデザイン</Template>
  <TotalTime>0</TotalTime>
  <Words>581</Words>
  <Application>Microsoft Office PowerPoint</Application>
  <PresentationFormat>ワイド画面</PresentationFormat>
  <Paragraphs>39</Paragraphs>
  <Slides>7</Slides>
  <Notes>2</Notes>
  <HiddenSlides>0</HiddenSlides>
  <MMClips>0</MMClips>
  <ScaleCrop>false</ScaleCrop>
  <HeadingPairs>
    <vt:vector size="6" baseType="variant">
      <vt:variant>
        <vt:lpstr>使用されているフォント</vt:lpstr>
      </vt:variant>
      <vt:variant>
        <vt:i4>3</vt:i4>
      </vt:variant>
      <vt:variant>
        <vt:lpstr>テーマ</vt:lpstr>
      </vt:variant>
      <vt:variant>
        <vt:i4>1</vt:i4>
      </vt:variant>
      <vt:variant>
        <vt:lpstr>スライド タイトル</vt:lpstr>
      </vt:variant>
      <vt:variant>
        <vt:i4>7</vt:i4>
      </vt:variant>
    </vt:vector>
  </HeadingPairs>
  <TitlesOfParts>
    <vt:vector size="11" baseType="lpstr">
      <vt:lpstr>Meiryo UI</vt:lpstr>
      <vt:lpstr>ＭＳ Ｐゴシック</vt:lpstr>
      <vt:lpstr>Arial</vt:lpstr>
      <vt:lpstr>しずく</vt:lpstr>
      <vt:lpstr>冬に多い感染症 ～インフルエンザ・新型コロナウイルス・ノロウイルス～</vt:lpstr>
      <vt:lpstr>冬に多い感染症 ～インフルエンザ・新型コロナウイルス・ノロウイルス～</vt:lpstr>
      <vt:lpstr>インフルエンザ</vt:lpstr>
      <vt:lpstr>インフルエンザ変異株「サブクレードK」</vt:lpstr>
      <vt:lpstr>新型コロナウイルス感染症</vt:lpstr>
      <vt:lpstr>感染性胃腸炎　ノロウイルス</vt:lpstr>
      <vt:lpstr>まとめ</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2025-12-01T11:26:18Z</dcterms:created>
  <dcterms:modified xsi:type="dcterms:W3CDTF">2025-12-05T13:19:52Z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