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7559675" cy="10691813"/>
  <p:notesSz cx="10691813" cy="755967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61" d="100"/>
          <a:sy n="61" d="100"/>
        </p:scale>
        <p:origin x="-2490" y="-18"/>
      </p:cViewPr>
      <p:guideLst>
        <p:guide orient="horz" pos="3367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6056313" y="0"/>
            <a:ext cx="4632325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27911-E125-4209-BC42-6BF2DD96AEC7}" type="datetimeFigureOut">
              <a:rPr kumimoji="1" lang="ja-JP" altLang="en-US" smtClean="0"/>
              <a:t>2025/12/15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344988" y="566738"/>
            <a:ext cx="2003425" cy="2835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1069975" y="3590925"/>
            <a:ext cx="8553450" cy="3402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7180263"/>
            <a:ext cx="4633913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6056313" y="7180263"/>
            <a:ext cx="4632325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27CE63-C20E-495C-972C-41470156FD9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90453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alphaModFix amt="99000"/>
          </a:blip>
          <a:stretch>
            <a:fillRect/>
          </a:stretch>
        </p:blipFill>
        <p:spPr>
          <a:xfrm>
            <a:off x="0" y="0"/>
            <a:ext cx="7560000" cy="10692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>
            <a:alphaModFix amt="99300"/>
          </a:blip>
          <a:stretch>
            <a:fillRect/>
          </a:stretch>
        </p:blipFill>
        <p:spPr>
          <a:xfrm>
            <a:off x="144738" y="4507722"/>
            <a:ext cx="7216416" cy="6010431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>
            <a:alphaModFix amt="99000"/>
          </a:blip>
          <a:stretch>
            <a:fillRect/>
          </a:stretch>
        </p:blipFill>
        <p:spPr>
          <a:xfrm>
            <a:off x="216042" y="882859"/>
            <a:ext cx="7053198" cy="244021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>
            <a:alphaModFix amt="99000"/>
          </a:blip>
          <a:stretch>
            <a:fillRect/>
          </a:stretch>
        </p:blipFill>
        <p:spPr>
          <a:xfrm>
            <a:off x="663557" y="7380557"/>
            <a:ext cx="6382791" cy="222616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>
            <a:alphaModFix amt="99000"/>
          </a:blip>
          <a:stretch>
            <a:fillRect/>
          </a:stretch>
        </p:blipFill>
        <p:spPr>
          <a:xfrm>
            <a:off x="539151" y="4860976"/>
            <a:ext cx="6481698" cy="2454452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>
            <a:alphaModFix amt="99000"/>
          </a:blip>
          <a:stretch>
            <a:fillRect/>
          </a:stretch>
        </p:blipFill>
        <p:spPr>
          <a:xfrm>
            <a:off x="1244716" y="9654674"/>
            <a:ext cx="5070568" cy="600589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>
            <a:alphaModFix amt="99000"/>
          </a:blip>
          <a:stretch>
            <a:fillRect/>
          </a:stretch>
        </p:blipFill>
        <p:spPr>
          <a:xfrm>
            <a:off x="244339" y="2801794"/>
            <a:ext cx="7071322" cy="1905953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>
            <a:alphaModFix amt="99000"/>
          </a:blip>
          <a:stretch>
            <a:fillRect/>
          </a:stretch>
        </p:blipFill>
        <p:spPr>
          <a:xfrm>
            <a:off x="268302" y="126938"/>
            <a:ext cx="7023396" cy="18330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ユーザー設定</PresentationFormat>
  <Paragraphs>1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Theme</vt:lpstr>
      <vt:lpstr>PowerPoint プレゼンテーション</vt:lpstr>
    </vt:vector>
  </TitlesOfParts>
  <Company>ACworks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忘年会　修正版</dc:title>
  <dc:subject>忘年会　修正版</dc:subject>
  <dc:creator>designAC</dc:creator>
  <cp:lastModifiedBy>ライフコミュニティパーク みさわ</cp:lastModifiedBy>
  <cp:revision>1</cp:revision>
  <dcterms:created xsi:type="dcterms:W3CDTF">2025-12-15T07:49:47Z</dcterms:created>
  <dcterms:modified xsi:type="dcterms:W3CDTF">2025-12-15T07:50:50Z</dcterms:modified>
</cp:coreProperties>
</file>