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3" r:id="rId1"/>
  </p:sldMasterIdLst>
  <p:sldIdLst>
    <p:sldId id="256" r:id="rId2"/>
    <p:sldId id="260" r:id="rId3"/>
    <p:sldId id="257" r:id="rId4"/>
    <p:sldId id="261" r:id="rId5"/>
    <p:sldId id="262" r:id="rId6"/>
    <p:sldId id="258" r:id="rId7"/>
    <p:sldId id="263" r:id="rId8"/>
    <p:sldId id="265" r:id="rId9"/>
    <p:sldId id="270" r:id="rId10"/>
    <p:sldId id="267" r:id="rId11"/>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10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ja-JP" altLang="en-US" smtClean="0"/>
              <a:t>マスター タイトルの書式設定</a:t>
            </a:r>
            <a:endParaRPr lang="en-US" dirty="0"/>
          </a:p>
        </p:txBody>
      </p:sp>
      <p:sp>
        <p:nvSpPr>
          <p:cNvPr id="3" name="Subtitle 2"/>
          <p:cNvSpPr>
            <a:spLocks noGrp="1"/>
          </p:cNvSpPr>
          <p:nvPr>
            <p:ph type="subTitle" idx="1"/>
          </p:nvPr>
        </p:nvSpPr>
        <p:spPr>
          <a:xfrm>
            <a:off x="1507067" y="4050835"/>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ja-JP" altLang="en-US" smtClean="0"/>
              <a:t>マスター サブタイトルの書式設定</a:t>
            </a:r>
            <a:endParaRPr lang="en-US" dirty="0"/>
          </a:p>
        </p:txBody>
      </p:sp>
      <p:sp>
        <p:nvSpPr>
          <p:cNvPr id="4" name="Date Placeholder 3"/>
          <p:cNvSpPr>
            <a:spLocks noGrp="1"/>
          </p:cNvSpPr>
          <p:nvPr>
            <p:ph type="dt" sz="half" idx="10"/>
          </p:nvPr>
        </p:nvSpPr>
        <p:spPr/>
        <p:txBody>
          <a:bodyPr/>
          <a:lstStyle/>
          <a:p>
            <a:fld id="{FCA97675-F5EB-49EF-9200-463008287F75}" type="datetimeFigureOut">
              <a:rPr kumimoji="1" lang="ja-JP" altLang="en-US" smtClean="0"/>
              <a:t>2025/10/14</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0606BC05-D073-46F5-94C4-0E97193B0769}" type="slidenum">
              <a:rPr kumimoji="1" lang="ja-JP" altLang="en-US" smtClean="0"/>
              <a:t>‹#›</a:t>
            </a:fld>
            <a:endParaRPr kumimoji="1" lang="ja-JP" altLang="en-US"/>
          </a:p>
        </p:txBody>
      </p:sp>
    </p:spTree>
    <p:extLst>
      <p:ext uri="{BB962C8B-B14F-4D97-AF65-F5344CB8AC3E}">
        <p14:creationId xmlns:p14="http://schemas.microsoft.com/office/powerpoint/2010/main" val="38277582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ja-JP" altLang="en-US" smtClean="0"/>
              <a:t>マスター タイトルの書式設定</a:t>
            </a:r>
            <a:endParaRPr lang="en-US" dirty="0"/>
          </a:p>
        </p:txBody>
      </p:sp>
      <p:sp>
        <p:nvSpPr>
          <p:cNvPr id="3" name="Content Placeholder 2"/>
          <p:cNvSpPr>
            <a:spLocks noGrp="1"/>
          </p:cNvSpPr>
          <p:nvPr>
            <p:ph idx="1"/>
          </p:nvPr>
        </p:nvSpPr>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FCA97675-F5EB-49EF-9200-463008287F75}" type="datetimeFigureOut">
              <a:rPr kumimoji="1" lang="ja-JP" altLang="en-US" smtClean="0"/>
              <a:t>2025/10/14</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0606BC05-D073-46F5-94C4-0E97193B0769}" type="slidenum">
              <a:rPr kumimoji="1" lang="ja-JP" altLang="en-US" smtClean="0"/>
              <a:t>‹#›</a:t>
            </a:fld>
            <a:endParaRPr kumimoji="1" lang="ja-JP" altLang="en-US"/>
          </a:p>
        </p:txBody>
      </p:sp>
    </p:spTree>
    <p:extLst>
      <p:ext uri="{BB962C8B-B14F-4D97-AF65-F5344CB8AC3E}">
        <p14:creationId xmlns:p14="http://schemas.microsoft.com/office/powerpoint/2010/main" val="28571065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9"/>
            <a:ext cx="8596668" cy="1826581"/>
          </a:xfrm>
        </p:spPr>
        <p:txBody>
          <a:bodyPr anchor="b"/>
          <a:lstStyle>
            <a:lvl1pPr algn="l">
              <a:defRPr sz="4000" b="0" cap="none"/>
            </a:lvl1p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p>
            <a:fld id="{FCA97675-F5EB-49EF-9200-463008287F75}" type="datetimeFigureOut">
              <a:rPr kumimoji="1" lang="ja-JP" altLang="en-US" smtClean="0"/>
              <a:t>2025/10/14</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0606BC05-D073-46F5-94C4-0E97193B0769}" type="slidenum">
              <a:rPr kumimoji="1" lang="ja-JP" altLang="en-US" smtClean="0"/>
              <a:t>‹#›</a:t>
            </a:fld>
            <a:endParaRPr kumimoji="1" lang="ja-JP" altLang="en-US"/>
          </a:p>
        </p:txBody>
      </p:sp>
    </p:spTree>
    <p:extLst>
      <p:ext uri="{BB962C8B-B14F-4D97-AF65-F5344CB8AC3E}">
        <p14:creationId xmlns:p14="http://schemas.microsoft.com/office/powerpoint/2010/main" val="3201151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sz="half" idx="1"/>
          </p:nvPr>
        </p:nvSpPr>
        <p:spPr>
          <a:xfrm>
            <a:off x="677335" y="2160589"/>
            <a:ext cx="4184035" cy="3880772"/>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Content Placeholder 3"/>
          <p:cNvSpPr>
            <a:spLocks noGrp="1"/>
          </p:cNvSpPr>
          <p:nvPr>
            <p:ph sz="half" idx="2"/>
          </p:nvPr>
        </p:nvSpPr>
        <p:spPr>
          <a:xfrm>
            <a:off x="5089969" y="2160590"/>
            <a:ext cx="4184035" cy="3880773"/>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Date Placeholder 4"/>
          <p:cNvSpPr>
            <a:spLocks noGrp="1"/>
          </p:cNvSpPr>
          <p:nvPr>
            <p:ph type="dt" sz="half" idx="10"/>
          </p:nvPr>
        </p:nvSpPr>
        <p:spPr/>
        <p:txBody>
          <a:bodyPr/>
          <a:lstStyle/>
          <a:p>
            <a:fld id="{FCA97675-F5EB-49EF-9200-463008287F75}" type="datetimeFigureOut">
              <a:rPr kumimoji="1" lang="ja-JP" altLang="en-US" smtClean="0"/>
              <a:t>2025/10/14</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0606BC05-D073-46F5-94C4-0E97193B0769}" type="slidenum">
              <a:rPr kumimoji="1" lang="ja-JP" altLang="en-US" smtClean="0"/>
              <a:t>‹#›</a:t>
            </a:fld>
            <a:endParaRPr kumimoji="1" lang="ja-JP" altLang="en-US"/>
          </a:p>
        </p:txBody>
      </p:sp>
    </p:spTree>
    <p:extLst>
      <p:ext uri="{BB962C8B-B14F-4D97-AF65-F5344CB8AC3E}">
        <p14:creationId xmlns:p14="http://schemas.microsoft.com/office/powerpoint/2010/main" val="3896226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675746"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4" name="Content Placeholder 3"/>
          <p:cNvSpPr>
            <a:spLocks noGrp="1"/>
          </p:cNvSpPr>
          <p:nvPr>
            <p:ph sz="half" idx="2"/>
          </p:nvPr>
        </p:nvSpPr>
        <p:spPr>
          <a:xfrm>
            <a:off x="675746" y="2737247"/>
            <a:ext cx="4185623" cy="3304117"/>
          </a:xfrm>
        </p:spPr>
        <p:txBody>
          <a:bodyPr>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Text Placeholder 4"/>
          <p:cNvSpPr>
            <a:spLocks noGrp="1"/>
          </p:cNvSpPr>
          <p:nvPr>
            <p:ph type="body" sz="quarter" idx="3"/>
          </p:nvPr>
        </p:nvSpPr>
        <p:spPr>
          <a:xfrm>
            <a:off x="5088383" y="2160983"/>
            <a:ext cx="418561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6" name="Content Placeholder 5"/>
          <p:cNvSpPr>
            <a:spLocks noGrp="1"/>
          </p:cNvSpPr>
          <p:nvPr>
            <p:ph sz="quarter" idx="4"/>
          </p:nvPr>
        </p:nvSpPr>
        <p:spPr>
          <a:xfrm>
            <a:off x="5088385" y="2737247"/>
            <a:ext cx="4185617" cy="3304117"/>
          </a:xfrm>
        </p:spPr>
        <p:txBody>
          <a:bodyPr>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7" name="Date Placeholder 6"/>
          <p:cNvSpPr>
            <a:spLocks noGrp="1"/>
          </p:cNvSpPr>
          <p:nvPr>
            <p:ph type="dt" sz="half" idx="10"/>
          </p:nvPr>
        </p:nvSpPr>
        <p:spPr/>
        <p:txBody>
          <a:bodyPr/>
          <a:lstStyle/>
          <a:p>
            <a:fld id="{FCA97675-F5EB-49EF-9200-463008287F75}" type="datetimeFigureOut">
              <a:rPr kumimoji="1" lang="ja-JP" altLang="en-US" smtClean="0"/>
              <a:t>2025/10/14</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0606BC05-D073-46F5-94C4-0E97193B0769}" type="slidenum">
              <a:rPr kumimoji="1" lang="ja-JP" altLang="en-US" smtClean="0"/>
              <a:t>‹#›</a:t>
            </a:fld>
            <a:endParaRPr kumimoji="1" lang="ja-JP" altLang="en-US"/>
          </a:p>
        </p:txBody>
      </p:sp>
    </p:spTree>
    <p:extLst>
      <p:ext uri="{BB962C8B-B14F-4D97-AF65-F5344CB8AC3E}">
        <p14:creationId xmlns:p14="http://schemas.microsoft.com/office/powerpoint/2010/main" val="23617077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1320800"/>
          </a:xfrm>
        </p:spPr>
        <p:txBody>
          <a:bodyPr/>
          <a:lstStyle/>
          <a:p>
            <a:r>
              <a:rPr lang="ja-JP" altLang="en-US" smtClean="0"/>
              <a:t>マスター タイトルの書式設定</a:t>
            </a:r>
            <a:endParaRPr lang="en-US" dirty="0"/>
          </a:p>
        </p:txBody>
      </p:sp>
      <p:sp>
        <p:nvSpPr>
          <p:cNvPr id="3" name="Date Placeholder 2"/>
          <p:cNvSpPr>
            <a:spLocks noGrp="1"/>
          </p:cNvSpPr>
          <p:nvPr>
            <p:ph type="dt" sz="half" idx="10"/>
          </p:nvPr>
        </p:nvSpPr>
        <p:spPr/>
        <p:txBody>
          <a:bodyPr/>
          <a:lstStyle/>
          <a:p>
            <a:fld id="{FCA97675-F5EB-49EF-9200-463008287F75}" type="datetimeFigureOut">
              <a:rPr kumimoji="1" lang="ja-JP" altLang="en-US" smtClean="0"/>
              <a:t>2025/10/14</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0606BC05-D073-46F5-94C4-0E97193B0769}" type="slidenum">
              <a:rPr kumimoji="1" lang="ja-JP" altLang="en-US" smtClean="0"/>
              <a:t>‹#›</a:t>
            </a:fld>
            <a:endParaRPr kumimoji="1" lang="ja-JP" altLang="en-US"/>
          </a:p>
        </p:txBody>
      </p:sp>
    </p:spTree>
    <p:extLst>
      <p:ext uri="{BB962C8B-B14F-4D97-AF65-F5344CB8AC3E}">
        <p14:creationId xmlns:p14="http://schemas.microsoft.com/office/powerpoint/2010/main" val="39603393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A97675-F5EB-49EF-9200-463008287F75}" type="datetimeFigureOut">
              <a:rPr kumimoji="1" lang="ja-JP" altLang="en-US" smtClean="0"/>
              <a:t>2025/10/14</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0606BC05-D073-46F5-94C4-0E97193B0769}" type="slidenum">
              <a:rPr kumimoji="1" lang="ja-JP" altLang="en-US" smtClean="0"/>
              <a:t>‹#›</a:t>
            </a:fld>
            <a:endParaRPr kumimoji="1" lang="ja-JP" altLang="en-US"/>
          </a:p>
        </p:txBody>
      </p:sp>
    </p:spTree>
    <p:extLst>
      <p:ext uri="{BB962C8B-B14F-4D97-AF65-F5344CB8AC3E}">
        <p14:creationId xmlns:p14="http://schemas.microsoft.com/office/powerpoint/2010/main" val="4891865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677335" y="1498604"/>
            <a:ext cx="3854528" cy="1278466"/>
          </a:xfrm>
        </p:spPr>
        <p:txBody>
          <a:bodyPr anchor="b">
            <a:normAutofit/>
          </a:bodyPr>
          <a:lstStyle>
            <a:lvl1pPr>
              <a:defRPr sz="2000"/>
            </a:lvl1pPr>
          </a:lstStyle>
          <a:p>
            <a:r>
              <a:rPr lang="ja-JP" altLang="en-US" smtClean="0"/>
              <a:t>マスター タイトルの書式設定</a:t>
            </a:r>
            <a:endParaRPr lang="en-US" dirty="0"/>
          </a:p>
        </p:txBody>
      </p:sp>
      <p:sp>
        <p:nvSpPr>
          <p:cNvPr id="3" name="Content Placeholder 2"/>
          <p:cNvSpPr>
            <a:spLocks noGrp="1"/>
          </p:cNvSpPr>
          <p:nvPr>
            <p:ph idx="1"/>
          </p:nvPr>
        </p:nvSpPr>
        <p:spPr>
          <a:xfrm>
            <a:off x="4760462" y="514926"/>
            <a:ext cx="4513541" cy="5526437"/>
          </a:xfrm>
        </p:spPr>
        <p:txBody>
          <a:bodyPr>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Text Placeholder 3"/>
          <p:cNvSpPr>
            <a:spLocks noGrp="1"/>
          </p:cNvSpPr>
          <p:nvPr>
            <p:ph type="body" sz="half" idx="2"/>
          </p:nvPr>
        </p:nvSpPr>
        <p:spPr>
          <a:xfrm>
            <a:off x="677335"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FCA97675-F5EB-49EF-9200-463008287F75}" type="datetimeFigureOut">
              <a:rPr kumimoji="1" lang="ja-JP" altLang="en-US" smtClean="0"/>
              <a:t>2025/10/14</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0606BC05-D073-46F5-94C4-0E97193B0769}" type="slidenum">
              <a:rPr kumimoji="1" lang="ja-JP" altLang="en-US" smtClean="0"/>
              <a:t>‹#›</a:t>
            </a:fld>
            <a:endParaRPr kumimoji="1" lang="ja-JP" altLang="en-US"/>
          </a:p>
        </p:txBody>
      </p:sp>
    </p:spTree>
    <p:extLst>
      <p:ext uri="{BB962C8B-B14F-4D97-AF65-F5344CB8AC3E}">
        <p14:creationId xmlns:p14="http://schemas.microsoft.com/office/powerpoint/2010/main" val="36292363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677335" y="4800600"/>
            <a:ext cx="8596667" cy="566738"/>
          </a:xfrm>
        </p:spPr>
        <p:txBody>
          <a:bodyPr anchor="b">
            <a:normAutofit/>
          </a:bodyPr>
          <a:lstStyle>
            <a:lvl1pPr algn="l">
              <a:defRPr sz="2400" b="0"/>
            </a:lvl1pPr>
          </a:lstStyle>
          <a:p>
            <a:r>
              <a:rPr lang="ja-JP" altLang="en-US" smtClean="0"/>
              <a:t>マスター タイトルの書式設定</a:t>
            </a:r>
            <a:endParaRPr lang="en-US" dirty="0"/>
          </a:p>
        </p:txBody>
      </p:sp>
      <p:sp>
        <p:nvSpPr>
          <p:cNvPr id="3" name="Picture Placeholder 2"/>
          <p:cNvSpPr>
            <a:spLocks noGrp="1" noChangeAspect="1"/>
          </p:cNvSpPr>
          <p:nvPr>
            <p:ph type="pic" idx="1"/>
          </p:nvPr>
        </p:nvSpPr>
        <p:spPr>
          <a:xfrm>
            <a:off x="677335"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ja-JP" altLang="en-US" smtClean="0"/>
              <a:t>図を追加</a:t>
            </a:r>
            <a:endParaRPr lang="en-US" dirty="0"/>
          </a:p>
        </p:txBody>
      </p:sp>
      <p:sp>
        <p:nvSpPr>
          <p:cNvPr id="4" name="Text Placeholder 3"/>
          <p:cNvSpPr>
            <a:spLocks noGrp="1"/>
          </p:cNvSpPr>
          <p:nvPr>
            <p:ph type="body" sz="half" idx="2"/>
          </p:nvPr>
        </p:nvSpPr>
        <p:spPr>
          <a:xfrm>
            <a:off x="677335"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FCA97675-F5EB-49EF-9200-463008287F75}" type="datetimeFigureOut">
              <a:rPr kumimoji="1" lang="ja-JP" altLang="en-US" smtClean="0"/>
              <a:t>2025/10/14</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0606BC05-D073-46F5-94C4-0E97193B0769}" type="slidenum">
              <a:rPr kumimoji="1" lang="ja-JP" altLang="en-US" smtClean="0"/>
              <a:t>‹#›</a:t>
            </a:fld>
            <a:endParaRPr kumimoji="1" lang="ja-JP" altLang="en-US"/>
          </a:p>
        </p:txBody>
      </p:sp>
    </p:spTree>
    <p:extLst>
      <p:ext uri="{BB962C8B-B14F-4D97-AF65-F5344CB8AC3E}">
        <p14:creationId xmlns:p14="http://schemas.microsoft.com/office/powerpoint/2010/main" val="19789257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タイトルとキャプション">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p>
            <a:fld id="{FCA97675-F5EB-49EF-9200-463008287F75}" type="datetimeFigureOut">
              <a:rPr kumimoji="1" lang="ja-JP" altLang="en-US" smtClean="0"/>
              <a:t>2025/10/14</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0606BC05-D073-46F5-94C4-0E97193B0769}" type="slidenum">
              <a:rPr kumimoji="1" lang="ja-JP" altLang="en-US" smtClean="0"/>
              <a:t>‹#›</a:t>
            </a:fld>
            <a:endParaRPr kumimoji="1" lang="ja-JP" altLang="en-US"/>
          </a:p>
        </p:txBody>
      </p:sp>
    </p:spTree>
    <p:extLst>
      <p:ext uri="{BB962C8B-B14F-4D97-AF65-F5344CB8AC3E}">
        <p14:creationId xmlns:p14="http://schemas.microsoft.com/office/powerpoint/2010/main" val="940390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引用 (キャプション付き)">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5" cy="3022600"/>
          </a:xfrm>
        </p:spPr>
        <p:txBody>
          <a:bodyPr anchor="ctr">
            <a:normAutofit/>
          </a:bodyPr>
          <a:lstStyle>
            <a:lvl1pPr algn="l">
              <a:defRPr sz="4400" b="0" cap="none"/>
            </a:lvl1pPr>
          </a:lstStyle>
          <a:p>
            <a:r>
              <a:rPr lang="ja-JP" altLang="en-US" smtClean="0"/>
              <a:t>マスター タイトルの書式設定</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ja-JP" altLang="en-US" smtClean="0"/>
              <a:t>マスター テキストの書式設定</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p>
            <a:fld id="{FCA97675-F5EB-49EF-9200-463008287F75}" type="datetimeFigureOut">
              <a:rPr kumimoji="1" lang="ja-JP" altLang="en-US" smtClean="0"/>
              <a:t>2025/10/14</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0606BC05-D073-46F5-94C4-0E97193B0769}" type="slidenum">
              <a:rPr kumimoji="1" lang="ja-JP" altLang="en-US" smtClean="0"/>
              <a:t>‹#›</a:t>
            </a:fld>
            <a:endParaRPr kumimoji="1" lang="ja-JP" altLang="en-US"/>
          </a:p>
        </p:txBody>
      </p:sp>
      <p:sp>
        <p:nvSpPr>
          <p:cNvPr id="20" name="TextBox 19"/>
          <p:cNvSpPr txBox="1"/>
          <p:nvPr/>
        </p:nvSpPr>
        <p:spPr>
          <a:xfrm>
            <a:off x="541871"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sz="1800" dirty="0">
              <a:solidFill>
                <a:schemeClr val="accent1">
                  <a:lumMod val="60000"/>
                  <a:lumOff val="40000"/>
                </a:schemeClr>
              </a:solidFill>
              <a:latin typeface="Arial"/>
            </a:endParaRPr>
          </a:p>
        </p:txBody>
      </p:sp>
    </p:spTree>
    <p:extLst>
      <p:ext uri="{BB962C8B-B14F-4D97-AF65-F5344CB8AC3E}">
        <p14:creationId xmlns:p14="http://schemas.microsoft.com/office/powerpoint/2010/main" val="7529016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名札">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p>
            <a:fld id="{FCA97675-F5EB-49EF-9200-463008287F75}" type="datetimeFigureOut">
              <a:rPr kumimoji="1" lang="ja-JP" altLang="en-US" smtClean="0"/>
              <a:t>2025/10/14</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0606BC05-D073-46F5-94C4-0E97193B0769}" type="slidenum">
              <a:rPr kumimoji="1" lang="ja-JP" altLang="en-US" smtClean="0"/>
              <a:t>‹#›</a:t>
            </a:fld>
            <a:endParaRPr kumimoji="1" lang="ja-JP" altLang="en-US"/>
          </a:p>
        </p:txBody>
      </p:sp>
    </p:spTree>
    <p:extLst>
      <p:ext uri="{BB962C8B-B14F-4D97-AF65-F5344CB8AC3E}">
        <p14:creationId xmlns:p14="http://schemas.microsoft.com/office/powerpoint/2010/main" val="39698728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引用付きの名札">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5" cy="3022600"/>
          </a:xfrm>
        </p:spPr>
        <p:txBody>
          <a:bodyPr anchor="ctr">
            <a:normAutofit/>
          </a:bodyPr>
          <a:lstStyle>
            <a:lvl1pPr algn="l">
              <a:defRPr sz="4400" b="0" cap="none"/>
            </a:lvl1pPr>
          </a:lstStyle>
          <a:p>
            <a:r>
              <a:rPr lang="ja-JP" altLang="en-US" smtClean="0"/>
              <a:t>マスター タイトルの書式設定</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ja-JP" altLang="en-US" smtClean="0"/>
              <a:t>マスター テキストの書式設定</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p>
            <a:fld id="{FCA97675-F5EB-49EF-9200-463008287F75}" type="datetimeFigureOut">
              <a:rPr kumimoji="1" lang="ja-JP" altLang="en-US" smtClean="0"/>
              <a:t>2025/10/14</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0606BC05-D073-46F5-94C4-0E97193B0769}" type="slidenum">
              <a:rPr kumimoji="1" lang="ja-JP" altLang="en-US" smtClean="0"/>
              <a:t>‹#›</a:t>
            </a:fld>
            <a:endParaRPr kumimoji="1" lang="ja-JP" altLang="en-US"/>
          </a:p>
        </p:txBody>
      </p:sp>
      <p:sp>
        <p:nvSpPr>
          <p:cNvPr id="24" name="TextBox 23"/>
          <p:cNvSpPr txBox="1"/>
          <p:nvPr/>
        </p:nvSpPr>
        <p:spPr>
          <a:xfrm>
            <a:off x="541871"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2159306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真または偽">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8588203" cy="3022600"/>
          </a:xfrm>
        </p:spPr>
        <p:txBody>
          <a:bodyPr anchor="ctr">
            <a:normAutofit/>
          </a:bodyPr>
          <a:lstStyle>
            <a:lvl1pPr algn="l">
              <a:defRPr sz="4400" b="0" cap="none"/>
            </a:lvl1pPr>
          </a:lstStyle>
          <a:p>
            <a:r>
              <a:rPr lang="ja-JP" altLang="en-US" smtClean="0"/>
              <a:t>マスター タイトルの書式設定</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ja-JP" altLang="en-US" smtClean="0"/>
              <a:t>マスター テキストの書式設定</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p>
            <a:fld id="{FCA97675-F5EB-49EF-9200-463008287F75}" type="datetimeFigureOut">
              <a:rPr kumimoji="1" lang="ja-JP" altLang="en-US" smtClean="0"/>
              <a:t>2025/10/14</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0606BC05-D073-46F5-94C4-0E97193B0769}" type="slidenum">
              <a:rPr kumimoji="1" lang="ja-JP" altLang="en-US" smtClean="0"/>
              <a:t>‹#›</a:t>
            </a:fld>
            <a:endParaRPr kumimoji="1" lang="ja-JP" altLang="en-US"/>
          </a:p>
        </p:txBody>
      </p:sp>
    </p:spTree>
    <p:extLst>
      <p:ext uri="{BB962C8B-B14F-4D97-AF65-F5344CB8AC3E}">
        <p14:creationId xmlns:p14="http://schemas.microsoft.com/office/powerpoint/2010/main" val="34581291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FCA97675-F5EB-49EF-9200-463008287F75}" type="datetimeFigureOut">
              <a:rPr kumimoji="1" lang="ja-JP" altLang="en-US" smtClean="0"/>
              <a:t>2025/10/14</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0606BC05-D073-46F5-94C4-0E97193B0769}" type="slidenum">
              <a:rPr kumimoji="1" lang="ja-JP" altLang="en-US" smtClean="0"/>
              <a:t>‹#›</a:t>
            </a:fld>
            <a:endParaRPr kumimoji="1" lang="ja-JP" altLang="en-US"/>
          </a:p>
        </p:txBody>
      </p:sp>
    </p:spTree>
    <p:extLst>
      <p:ext uri="{BB962C8B-B14F-4D97-AF65-F5344CB8AC3E}">
        <p14:creationId xmlns:p14="http://schemas.microsoft.com/office/powerpoint/2010/main" val="10366963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4" y="609601"/>
            <a:ext cx="1304743" cy="5251451"/>
          </a:xfrm>
        </p:spPr>
        <p:txBody>
          <a:bodyPr vert="eaVert" anchor="ctr"/>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a:xfrm>
            <a:off x="677335" y="609600"/>
            <a:ext cx="7060151" cy="5251450"/>
          </a:xfrm>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FCA97675-F5EB-49EF-9200-463008287F75}" type="datetimeFigureOut">
              <a:rPr kumimoji="1" lang="ja-JP" altLang="en-US" smtClean="0"/>
              <a:t>2025/10/14</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0606BC05-D073-46F5-94C4-0E97193B0769}" type="slidenum">
              <a:rPr kumimoji="1" lang="ja-JP" altLang="en-US" smtClean="0"/>
              <a:t>‹#›</a:t>
            </a:fld>
            <a:endParaRPr kumimoji="1" lang="ja-JP" altLang="en-US"/>
          </a:p>
        </p:txBody>
      </p:sp>
    </p:spTree>
    <p:extLst>
      <p:ext uri="{BB962C8B-B14F-4D97-AF65-F5344CB8AC3E}">
        <p14:creationId xmlns:p14="http://schemas.microsoft.com/office/powerpoint/2010/main" val="14618303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5" y="609600"/>
            <a:ext cx="8596668" cy="1320800"/>
          </a:xfrm>
          <a:prstGeom prst="rect">
            <a:avLst/>
          </a:prstGeom>
        </p:spPr>
        <p:txBody>
          <a:bodyPr vert="horz" lIns="91440" tIns="45720" rIns="91440" bIns="45720" rtlCol="0" anchor="t">
            <a:normAutofit/>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677335" y="2160590"/>
            <a:ext cx="8596668" cy="3880773"/>
          </a:xfrm>
          <a:prstGeom prst="rect">
            <a:avLst/>
          </a:prstGeom>
        </p:spPr>
        <p:txBody>
          <a:bodyPr vert="horz" lIns="91440" tIns="45720" rIns="91440" bIns="45720" rtlCol="0">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2"/>
          </p:nvPr>
        </p:nvSpPr>
        <p:spPr>
          <a:xfrm>
            <a:off x="7205133" y="6041364"/>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CA97675-F5EB-49EF-9200-463008287F75}" type="datetimeFigureOut">
              <a:rPr kumimoji="1" lang="ja-JP" altLang="en-US" smtClean="0"/>
              <a:t>2025/10/14</a:t>
            </a:fld>
            <a:endParaRPr kumimoji="1" lang="ja-JP" altLang="en-US"/>
          </a:p>
        </p:txBody>
      </p:sp>
      <p:sp>
        <p:nvSpPr>
          <p:cNvPr id="5" name="Footer Placeholder 4"/>
          <p:cNvSpPr>
            <a:spLocks noGrp="1"/>
          </p:cNvSpPr>
          <p:nvPr>
            <p:ph type="ftr" sz="quarter" idx="3"/>
          </p:nvPr>
        </p:nvSpPr>
        <p:spPr>
          <a:xfrm>
            <a:off x="677335" y="6041364"/>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kumimoji="1" lang="ja-JP" altLang="en-US"/>
          </a:p>
        </p:txBody>
      </p:sp>
      <p:sp>
        <p:nvSpPr>
          <p:cNvPr id="6" name="Slide Number Placeholder 5"/>
          <p:cNvSpPr>
            <a:spLocks noGrp="1"/>
          </p:cNvSpPr>
          <p:nvPr>
            <p:ph type="sldNum" sz="quarter" idx="4"/>
          </p:nvPr>
        </p:nvSpPr>
        <p:spPr>
          <a:xfrm>
            <a:off x="8590664" y="6041364"/>
            <a:ext cx="683339" cy="365125"/>
          </a:xfrm>
          <a:prstGeom prst="rect">
            <a:avLst/>
          </a:prstGeom>
        </p:spPr>
        <p:txBody>
          <a:bodyPr vert="horz" lIns="91440" tIns="45720" rIns="91440" bIns="45720" rtlCol="0" anchor="ctr"/>
          <a:lstStyle>
            <a:lvl1pPr algn="r">
              <a:defRPr sz="900">
                <a:solidFill>
                  <a:schemeClr val="accent1"/>
                </a:solidFill>
              </a:defRPr>
            </a:lvl1pPr>
          </a:lstStyle>
          <a:p>
            <a:fld id="{0606BC05-D073-46F5-94C4-0E97193B0769}" type="slidenum">
              <a:rPr kumimoji="1" lang="ja-JP" altLang="en-US" smtClean="0"/>
              <a:t>‹#›</a:t>
            </a:fld>
            <a:endParaRPr kumimoji="1" lang="ja-JP" altLang="en-US"/>
          </a:p>
        </p:txBody>
      </p:sp>
    </p:spTree>
    <p:extLst>
      <p:ext uri="{BB962C8B-B14F-4D97-AF65-F5344CB8AC3E}">
        <p14:creationId xmlns:p14="http://schemas.microsoft.com/office/powerpoint/2010/main" val="3446515526"/>
      </p:ext>
    </p:extLst>
  </p:cSld>
  <p:clrMap bg1="lt1" tx1="dk1" bg2="lt2" tx2="dk2" accent1="accent1" accent2="accent2" accent3="accent3" accent4="accent4" accent5="accent5" accent6="accent6" hlink="hlink" folHlink="folHlink"/>
  <p:sldLayoutIdLst>
    <p:sldLayoutId id="2147483804" r:id="rId1"/>
    <p:sldLayoutId id="2147483805" r:id="rId2"/>
    <p:sldLayoutId id="2147483806" r:id="rId3"/>
    <p:sldLayoutId id="2147483807" r:id="rId4"/>
    <p:sldLayoutId id="2147483808" r:id="rId5"/>
    <p:sldLayoutId id="2147483809" r:id="rId6"/>
    <p:sldLayoutId id="2147483810" r:id="rId7"/>
    <p:sldLayoutId id="2147483811" r:id="rId8"/>
    <p:sldLayoutId id="2147483812" r:id="rId9"/>
    <p:sldLayoutId id="2147483813" r:id="rId10"/>
    <p:sldLayoutId id="2147483814" r:id="rId11"/>
    <p:sldLayoutId id="2147483815" r:id="rId12"/>
    <p:sldLayoutId id="2147483816" r:id="rId13"/>
    <p:sldLayoutId id="2147483817" r:id="rId14"/>
    <p:sldLayoutId id="2147483818" r:id="rId15"/>
    <p:sldLayoutId id="2147483819" r:id="rId16"/>
  </p:sldLayoutIdLst>
  <p:txStyles>
    <p:titleStyle>
      <a:lvl1pPr algn="l" defTabSz="457200" rtl="0" eaLnBrk="1" latinLnBrk="0" hangingPunct="1">
        <a:spcBef>
          <a:spcPct val="0"/>
        </a:spcBef>
        <a:buNone/>
        <a:defRPr kumimoji="1" sz="3600" kern="1200">
          <a:solidFill>
            <a:schemeClr val="accent1"/>
          </a:solidFill>
          <a:latin typeface="+mj-lt"/>
          <a:ea typeface="+mj-ea"/>
          <a:cs typeface="+mj-cs"/>
        </a:defRPr>
      </a:lvl1pPr>
      <a:lvl2pPr eaLnBrk="1" hangingPunct="1">
        <a:defRPr kumimoji="1">
          <a:solidFill>
            <a:schemeClr val="tx2"/>
          </a:solidFill>
        </a:defRPr>
      </a:lvl2pPr>
      <a:lvl3pPr eaLnBrk="1" hangingPunct="1">
        <a:defRPr kumimoji="1">
          <a:solidFill>
            <a:schemeClr val="tx2"/>
          </a:solidFill>
        </a:defRPr>
      </a:lvl3pPr>
      <a:lvl4pPr eaLnBrk="1" hangingPunct="1">
        <a:defRPr kumimoji="1">
          <a:solidFill>
            <a:schemeClr val="tx2"/>
          </a:solidFill>
        </a:defRPr>
      </a:lvl4pPr>
      <a:lvl5pPr eaLnBrk="1" hangingPunct="1">
        <a:defRPr kumimoji="1">
          <a:solidFill>
            <a:schemeClr val="tx2"/>
          </a:solidFill>
        </a:defRPr>
      </a:lvl5pPr>
      <a:lvl6pPr eaLnBrk="1" hangingPunct="1">
        <a:defRPr kumimoji="1">
          <a:solidFill>
            <a:schemeClr val="tx2"/>
          </a:solidFill>
        </a:defRPr>
      </a:lvl6pPr>
      <a:lvl7pPr eaLnBrk="1" hangingPunct="1">
        <a:defRPr kumimoji="1">
          <a:solidFill>
            <a:schemeClr val="tx2"/>
          </a:solidFill>
        </a:defRPr>
      </a:lvl7pPr>
      <a:lvl8pPr eaLnBrk="1" hangingPunct="1">
        <a:defRPr kumimoji="1">
          <a:solidFill>
            <a:schemeClr val="tx2"/>
          </a:solidFill>
        </a:defRPr>
      </a:lvl8pPr>
      <a:lvl9pPr eaLnBrk="1" hangingPunct="1">
        <a:defRPr kumimoji="1">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kumimoji="1"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kumimoji="1"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kumimoji="1"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kumimoji="1"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kumimoji="1"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kumimoji="1"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kumimoji="1"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kumimoji="1"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kumimoji="1"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kumimoji="1" sz="1800" kern="1200">
          <a:solidFill>
            <a:schemeClr val="tx1"/>
          </a:solidFill>
          <a:latin typeface="+mn-lt"/>
          <a:ea typeface="+mn-ea"/>
          <a:cs typeface="+mn-cs"/>
        </a:defRPr>
      </a:lvl1pPr>
      <a:lvl2pPr marL="457200" algn="l" defTabSz="457200" rtl="0" eaLnBrk="1" latinLnBrk="0" hangingPunct="1">
        <a:defRPr kumimoji="1" sz="1800" kern="1200">
          <a:solidFill>
            <a:schemeClr val="tx1"/>
          </a:solidFill>
          <a:latin typeface="+mn-lt"/>
          <a:ea typeface="+mn-ea"/>
          <a:cs typeface="+mn-cs"/>
        </a:defRPr>
      </a:lvl2pPr>
      <a:lvl3pPr marL="914400" algn="l" defTabSz="457200" rtl="0" eaLnBrk="1" latinLnBrk="0" hangingPunct="1">
        <a:defRPr kumimoji="1" sz="1800" kern="1200">
          <a:solidFill>
            <a:schemeClr val="tx1"/>
          </a:solidFill>
          <a:latin typeface="+mn-lt"/>
          <a:ea typeface="+mn-ea"/>
          <a:cs typeface="+mn-cs"/>
        </a:defRPr>
      </a:lvl3pPr>
      <a:lvl4pPr marL="1371600" algn="l" defTabSz="457200" rtl="0" eaLnBrk="1" latinLnBrk="0" hangingPunct="1">
        <a:defRPr kumimoji="1" sz="1800" kern="1200">
          <a:solidFill>
            <a:schemeClr val="tx1"/>
          </a:solidFill>
          <a:latin typeface="+mn-lt"/>
          <a:ea typeface="+mn-ea"/>
          <a:cs typeface="+mn-cs"/>
        </a:defRPr>
      </a:lvl4pPr>
      <a:lvl5pPr marL="1828800" algn="l" defTabSz="457200" rtl="0" eaLnBrk="1" latinLnBrk="0" hangingPunct="1">
        <a:defRPr kumimoji="1" sz="1800" kern="1200">
          <a:solidFill>
            <a:schemeClr val="tx1"/>
          </a:solidFill>
          <a:latin typeface="+mn-lt"/>
          <a:ea typeface="+mn-ea"/>
          <a:cs typeface="+mn-cs"/>
        </a:defRPr>
      </a:lvl5pPr>
      <a:lvl6pPr marL="2286000" algn="l" defTabSz="457200" rtl="0" eaLnBrk="1" latinLnBrk="0" hangingPunct="1">
        <a:defRPr kumimoji="1" sz="1800" kern="1200">
          <a:solidFill>
            <a:schemeClr val="tx1"/>
          </a:solidFill>
          <a:latin typeface="+mn-lt"/>
          <a:ea typeface="+mn-ea"/>
          <a:cs typeface="+mn-cs"/>
        </a:defRPr>
      </a:lvl6pPr>
      <a:lvl7pPr marL="2743200" algn="l" defTabSz="457200" rtl="0" eaLnBrk="1" latinLnBrk="0" hangingPunct="1">
        <a:defRPr kumimoji="1" sz="1800" kern="1200">
          <a:solidFill>
            <a:schemeClr val="tx1"/>
          </a:solidFill>
          <a:latin typeface="+mn-lt"/>
          <a:ea typeface="+mn-ea"/>
          <a:cs typeface="+mn-cs"/>
        </a:defRPr>
      </a:lvl7pPr>
      <a:lvl8pPr marL="3200400" algn="l" defTabSz="457200" rtl="0" eaLnBrk="1" latinLnBrk="0" hangingPunct="1">
        <a:defRPr kumimoji="1" sz="1800" kern="1200">
          <a:solidFill>
            <a:schemeClr val="tx1"/>
          </a:solidFill>
          <a:latin typeface="+mn-lt"/>
          <a:ea typeface="+mn-ea"/>
          <a:cs typeface="+mn-cs"/>
        </a:defRPr>
      </a:lvl8pPr>
      <a:lvl9pPr marL="3657600" algn="l" defTabSz="4572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a:xfrm>
            <a:off x="518160" y="2087880"/>
            <a:ext cx="8183881" cy="1051560"/>
          </a:xfrm>
        </p:spPr>
        <p:txBody>
          <a:bodyPr/>
          <a:lstStyle/>
          <a:p>
            <a:r>
              <a:rPr lang="ja-JP" altLang="en-US" sz="6000" b="1" dirty="0">
                <a:solidFill>
                  <a:schemeClr val="tx1"/>
                </a:solidFill>
              </a:rPr>
              <a:t>青森県感染症発生状況</a:t>
            </a:r>
          </a:p>
        </p:txBody>
      </p:sp>
      <p:sp>
        <p:nvSpPr>
          <p:cNvPr id="3" name="サブタイトル 2"/>
          <p:cNvSpPr>
            <a:spLocks noGrp="1"/>
          </p:cNvSpPr>
          <p:nvPr>
            <p:ph type="subTitle" idx="1"/>
          </p:nvPr>
        </p:nvSpPr>
        <p:spPr>
          <a:xfrm>
            <a:off x="1735810" y="5154251"/>
            <a:ext cx="8508570" cy="800742"/>
          </a:xfrm>
        </p:spPr>
        <p:txBody>
          <a:bodyPr>
            <a:normAutofit/>
          </a:bodyPr>
          <a:lstStyle/>
          <a:p>
            <a:r>
              <a:rPr lang="ja-JP" altLang="en-US" sz="3600" b="1" dirty="0" smtClean="0">
                <a:solidFill>
                  <a:srgbClr val="00B050"/>
                </a:solidFill>
              </a:rPr>
              <a:t>感染対策管理委員会</a:t>
            </a:r>
          </a:p>
          <a:p>
            <a:endParaRPr lang="en-US" altLang="ja-JP" sz="3600" dirty="0"/>
          </a:p>
          <a:p>
            <a:endParaRPr lang="en-US" altLang="ja-JP" sz="3600" dirty="0"/>
          </a:p>
          <a:p>
            <a:endParaRPr lang="en-US" altLang="ja-JP" sz="3600" dirty="0" smtClean="0"/>
          </a:p>
        </p:txBody>
      </p:sp>
      <p:pic>
        <p:nvPicPr>
          <p:cNvPr id="4" name="図 3"/>
          <p:cNvPicPr>
            <a:picLocks noChangeAspect="1"/>
          </p:cNvPicPr>
          <p:nvPr/>
        </p:nvPicPr>
        <p:blipFill>
          <a:blip r:embed="rId2"/>
          <a:stretch>
            <a:fillRect/>
          </a:stretch>
        </p:blipFill>
        <p:spPr>
          <a:xfrm>
            <a:off x="1875294" y="3139440"/>
            <a:ext cx="8699746" cy="1076099"/>
          </a:xfrm>
          <a:prstGeom prst="rect">
            <a:avLst/>
          </a:prstGeom>
        </p:spPr>
      </p:pic>
    </p:spTree>
    <p:extLst>
      <p:ext uri="{BB962C8B-B14F-4D97-AF65-F5344CB8AC3E}">
        <p14:creationId xmlns:p14="http://schemas.microsoft.com/office/powerpoint/2010/main" val="13426952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631614" y="655320"/>
            <a:ext cx="8596668" cy="655320"/>
          </a:xfrm>
        </p:spPr>
        <p:txBody>
          <a:bodyPr>
            <a:normAutofit/>
          </a:bodyPr>
          <a:lstStyle/>
          <a:p>
            <a:r>
              <a:rPr kumimoji="1" lang="ja-JP" altLang="en-US" dirty="0" smtClean="0">
                <a:solidFill>
                  <a:schemeClr val="tx1"/>
                </a:solidFill>
              </a:rPr>
              <a:t>青森県感染症発生動向調査について</a:t>
            </a:r>
            <a:endParaRPr kumimoji="1" lang="ja-JP" altLang="en-US" dirty="0">
              <a:solidFill>
                <a:schemeClr val="tx1"/>
              </a:solidFill>
            </a:endParaRPr>
          </a:p>
        </p:txBody>
      </p:sp>
      <p:sp>
        <p:nvSpPr>
          <p:cNvPr id="3" name="コンテンツ プレースホルダー 2"/>
          <p:cNvSpPr>
            <a:spLocks noGrp="1"/>
          </p:cNvSpPr>
          <p:nvPr>
            <p:ph idx="1"/>
          </p:nvPr>
        </p:nvSpPr>
        <p:spPr>
          <a:xfrm>
            <a:off x="899160" y="1813560"/>
            <a:ext cx="9083040" cy="4511040"/>
          </a:xfrm>
        </p:spPr>
        <p:txBody>
          <a:bodyPr>
            <a:normAutofit/>
          </a:bodyPr>
          <a:lstStyle/>
          <a:p>
            <a:r>
              <a:rPr lang="ja-JP" altLang="en-US" sz="2800" dirty="0"/>
              <a:t>青森県では、国及び関係機関からの情報をもとに、毎週又は毎月、感染症の発生動向を公表しています。</a:t>
            </a:r>
            <a:endParaRPr lang="en-US" altLang="ja-JP" sz="2800" dirty="0"/>
          </a:p>
          <a:p>
            <a:pPr marL="0" indent="0">
              <a:buNone/>
            </a:pPr>
            <a:r>
              <a:rPr lang="ja-JP" altLang="en-US" sz="2800" dirty="0"/>
              <a:t>　青森県庁ホーム</a:t>
            </a:r>
            <a:r>
              <a:rPr lang="ja-JP" altLang="en-US" sz="2800" dirty="0" err="1"/>
              <a:t>ぺ</a:t>
            </a:r>
            <a:r>
              <a:rPr lang="ja-JP" altLang="en-US" sz="2800" dirty="0"/>
              <a:t>ージでは、週報、月報、年報の</a:t>
            </a:r>
            <a:endParaRPr lang="en-US" altLang="ja-JP" sz="2800" dirty="0"/>
          </a:p>
          <a:p>
            <a:pPr marL="0" indent="0">
              <a:buNone/>
            </a:pPr>
            <a:r>
              <a:rPr lang="ja-JP" altLang="en-US" sz="2800" dirty="0"/>
              <a:t>　ほか、一部の定点把握疾患と全数把握疾患の発生</a:t>
            </a:r>
            <a:endParaRPr lang="en-US" altLang="ja-JP" sz="2800" dirty="0"/>
          </a:p>
          <a:p>
            <a:pPr marL="0" indent="0">
              <a:buNone/>
            </a:pPr>
            <a:r>
              <a:rPr lang="ja-JP" altLang="en-US" sz="2800" dirty="0"/>
              <a:t>　動向グラフなどを掲載しています。</a:t>
            </a:r>
            <a:endParaRPr lang="en-US" altLang="ja-JP" sz="2800" dirty="0"/>
          </a:p>
          <a:p>
            <a:pPr marL="0" indent="0">
              <a:buNone/>
            </a:pPr>
            <a:r>
              <a:rPr lang="ja-JP" altLang="en-US" sz="2800" dirty="0"/>
              <a:t>　（原則的に毎週木曜日に更新しています）</a:t>
            </a:r>
            <a:endParaRPr lang="en-US" altLang="ja-JP" sz="2800" dirty="0"/>
          </a:p>
          <a:p>
            <a:pPr marL="0" indent="0">
              <a:buNone/>
            </a:pPr>
            <a:endParaRPr lang="en-US" altLang="ja-JP" sz="2800" dirty="0"/>
          </a:p>
          <a:p>
            <a:pPr marL="0" indent="0">
              <a:buNone/>
            </a:pPr>
            <a:r>
              <a:rPr lang="ja-JP" altLang="en-US" sz="2800" dirty="0"/>
              <a:t>　　　　　　　　　　　　　</a:t>
            </a:r>
            <a:r>
              <a:rPr lang="ja-JP" altLang="en-US" dirty="0" smtClean="0"/>
              <a:t>青森県庁ホーム</a:t>
            </a:r>
            <a:r>
              <a:rPr lang="ja-JP" altLang="en-US" dirty="0" err="1" smtClean="0"/>
              <a:t>ぺ</a:t>
            </a:r>
            <a:r>
              <a:rPr lang="ja-JP" altLang="en-US" dirty="0" smtClean="0"/>
              <a:t>ージより引用</a:t>
            </a:r>
            <a:endParaRPr lang="en-US" altLang="ja-JP" sz="2800" dirty="0"/>
          </a:p>
        </p:txBody>
      </p:sp>
    </p:spTree>
    <p:extLst>
      <p:ext uri="{BB962C8B-B14F-4D97-AF65-F5344CB8AC3E}">
        <p14:creationId xmlns:p14="http://schemas.microsoft.com/office/powerpoint/2010/main" val="33117954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677334" y="609600"/>
            <a:ext cx="8596668" cy="660400"/>
          </a:xfrm>
        </p:spPr>
        <p:txBody>
          <a:bodyPr>
            <a:normAutofit/>
          </a:bodyPr>
          <a:lstStyle/>
          <a:p>
            <a:r>
              <a:rPr kumimoji="1" lang="ja-JP" altLang="en-US" dirty="0" smtClean="0">
                <a:solidFill>
                  <a:schemeClr val="tx1"/>
                </a:solidFill>
              </a:rPr>
              <a:t>定点把握</a:t>
            </a:r>
            <a:r>
              <a:rPr lang="ja-JP" altLang="en-US" dirty="0">
                <a:solidFill>
                  <a:schemeClr val="tx1"/>
                </a:solidFill>
              </a:rPr>
              <a:t>対象</a:t>
            </a:r>
            <a:r>
              <a:rPr kumimoji="1" lang="ja-JP" altLang="en-US" dirty="0" smtClean="0">
                <a:solidFill>
                  <a:schemeClr val="tx1"/>
                </a:solidFill>
              </a:rPr>
              <a:t>疾患とは</a:t>
            </a:r>
            <a:endParaRPr kumimoji="1" lang="ja-JP" altLang="en-US" dirty="0">
              <a:solidFill>
                <a:schemeClr val="tx1"/>
              </a:solidFill>
            </a:endParaRPr>
          </a:p>
        </p:txBody>
      </p:sp>
      <p:sp>
        <p:nvSpPr>
          <p:cNvPr id="5" name="コンテンツ プレースホルダー 4"/>
          <p:cNvSpPr>
            <a:spLocks noGrp="1"/>
          </p:cNvSpPr>
          <p:nvPr>
            <p:ph idx="1"/>
          </p:nvPr>
        </p:nvSpPr>
        <p:spPr>
          <a:xfrm>
            <a:off x="799254" y="1270001"/>
            <a:ext cx="8596668" cy="1503679"/>
          </a:xfrm>
        </p:spPr>
        <p:txBody>
          <a:bodyPr>
            <a:noAutofit/>
          </a:bodyPr>
          <a:lstStyle/>
          <a:p>
            <a:r>
              <a:rPr lang="ja-JP" altLang="en-US" sz="2400" dirty="0"/>
              <a:t>都道府県の指定を受けた医療機関（定点医療機関）で患者や保菌者を診断した場合に保健所への届け出が義務付けられている感染症。</a:t>
            </a:r>
          </a:p>
        </p:txBody>
      </p:sp>
      <p:sp>
        <p:nvSpPr>
          <p:cNvPr id="7" name="コンテンツ プレースホルダー 4"/>
          <p:cNvSpPr txBox="1">
            <a:spLocks/>
          </p:cNvSpPr>
          <p:nvPr/>
        </p:nvSpPr>
        <p:spPr>
          <a:xfrm>
            <a:off x="799254" y="4347710"/>
            <a:ext cx="8566188" cy="1200830"/>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kumimoji="1"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kumimoji="1"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kumimoji="1"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kumimoji="1"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kumimoji="1"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kumimoji="1"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kumimoji="1"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kumimoji="1"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kumimoji="1" sz="1200" kern="1200">
                <a:solidFill>
                  <a:schemeClr val="tx1">
                    <a:lumMod val="75000"/>
                    <a:lumOff val="25000"/>
                  </a:schemeClr>
                </a:solidFill>
                <a:latin typeface="+mn-lt"/>
                <a:ea typeface="+mn-ea"/>
                <a:cs typeface="+mn-cs"/>
              </a:defRPr>
            </a:lvl9pPr>
          </a:lstStyle>
          <a:p>
            <a:r>
              <a:rPr lang="ja-JP" altLang="en-US" sz="2400" dirty="0"/>
              <a:t>患者あるいは類似症患者・保菌者を診断した医師から保健所への届け出が義務付けられている感染症。</a:t>
            </a:r>
          </a:p>
        </p:txBody>
      </p:sp>
      <p:sp>
        <p:nvSpPr>
          <p:cNvPr id="8" name="タイトル 1"/>
          <p:cNvSpPr txBox="1">
            <a:spLocks/>
          </p:cNvSpPr>
          <p:nvPr/>
        </p:nvSpPr>
        <p:spPr>
          <a:xfrm>
            <a:off x="677334" y="3397545"/>
            <a:ext cx="8596668" cy="660400"/>
          </a:xfrm>
          <a:prstGeom prst="rect">
            <a:avLst/>
          </a:prstGeom>
        </p:spPr>
        <p:txBody>
          <a:bodyPr vert="horz" lIns="91440" tIns="45720" rIns="91440" bIns="45720" rtlCol="0" anchor="t">
            <a:normAutofit/>
          </a:bodyPr>
          <a:lstStyle>
            <a:lvl1pPr algn="l" defTabSz="457200" rtl="0" eaLnBrk="1" latinLnBrk="0" hangingPunct="1">
              <a:spcBef>
                <a:spcPct val="0"/>
              </a:spcBef>
              <a:buNone/>
              <a:defRPr kumimoji="1" sz="3600" kern="1200">
                <a:solidFill>
                  <a:schemeClr val="accent1"/>
                </a:solidFill>
                <a:latin typeface="+mj-lt"/>
                <a:ea typeface="+mj-ea"/>
                <a:cs typeface="+mj-cs"/>
              </a:defRPr>
            </a:lvl1pPr>
            <a:lvl2pPr eaLnBrk="1" hangingPunct="1">
              <a:defRPr kumimoji="1">
                <a:solidFill>
                  <a:schemeClr val="tx2"/>
                </a:solidFill>
              </a:defRPr>
            </a:lvl2pPr>
            <a:lvl3pPr eaLnBrk="1" hangingPunct="1">
              <a:defRPr kumimoji="1">
                <a:solidFill>
                  <a:schemeClr val="tx2"/>
                </a:solidFill>
              </a:defRPr>
            </a:lvl3pPr>
            <a:lvl4pPr eaLnBrk="1" hangingPunct="1">
              <a:defRPr kumimoji="1">
                <a:solidFill>
                  <a:schemeClr val="tx2"/>
                </a:solidFill>
              </a:defRPr>
            </a:lvl4pPr>
            <a:lvl5pPr eaLnBrk="1" hangingPunct="1">
              <a:defRPr kumimoji="1">
                <a:solidFill>
                  <a:schemeClr val="tx2"/>
                </a:solidFill>
              </a:defRPr>
            </a:lvl5pPr>
            <a:lvl6pPr eaLnBrk="1" hangingPunct="1">
              <a:defRPr kumimoji="1">
                <a:solidFill>
                  <a:schemeClr val="tx2"/>
                </a:solidFill>
              </a:defRPr>
            </a:lvl6pPr>
            <a:lvl7pPr eaLnBrk="1" hangingPunct="1">
              <a:defRPr kumimoji="1">
                <a:solidFill>
                  <a:schemeClr val="tx2"/>
                </a:solidFill>
              </a:defRPr>
            </a:lvl7pPr>
            <a:lvl8pPr eaLnBrk="1" hangingPunct="1">
              <a:defRPr kumimoji="1">
                <a:solidFill>
                  <a:schemeClr val="tx2"/>
                </a:solidFill>
              </a:defRPr>
            </a:lvl8pPr>
            <a:lvl9pPr eaLnBrk="1" hangingPunct="1">
              <a:defRPr kumimoji="1">
                <a:solidFill>
                  <a:schemeClr val="tx2"/>
                </a:solidFill>
              </a:defRPr>
            </a:lvl9pPr>
          </a:lstStyle>
          <a:p>
            <a:r>
              <a:rPr lang="ja-JP" altLang="en-US" dirty="0">
                <a:solidFill>
                  <a:schemeClr val="tx1"/>
                </a:solidFill>
              </a:rPr>
              <a:t>全数把握対象疾患とは</a:t>
            </a:r>
          </a:p>
        </p:txBody>
      </p:sp>
    </p:spTree>
    <p:extLst>
      <p:ext uri="{BB962C8B-B14F-4D97-AF65-F5344CB8AC3E}">
        <p14:creationId xmlns:p14="http://schemas.microsoft.com/office/powerpoint/2010/main" val="19727195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677335" y="185981"/>
            <a:ext cx="9024604" cy="526942"/>
          </a:xfrm>
        </p:spPr>
        <p:txBody>
          <a:bodyPr>
            <a:normAutofit fontScale="90000"/>
          </a:bodyPr>
          <a:lstStyle/>
          <a:p>
            <a:r>
              <a:rPr kumimoji="1" lang="ja-JP" altLang="en-US" b="1" dirty="0" smtClean="0">
                <a:solidFill>
                  <a:schemeClr val="tx1"/>
                </a:solidFill>
              </a:rPr>
              <a:t>定点医療機関関数と定点把握</a:t>
            </a:r>
            <a:r>
              <a:rPr kumimoji="1" lang="en-US" altLang="ja-JP" dirty="0" smtClean="0"/>
              <a:t/>
            </a:r>
            <a:br>
              <a:rPr kumimoji="1" lang="en-US" altLang="ja-JP" dirty="0" smtClean="0"/>
            </a:br>
            <a:r>
              <a:rPr lang="en-US" altLang="ja-JP" dirty="0"/>
              <a:t/>
            </a:r>
            <a:br>
              <a:rPr lang="en-US" altLang="ja-JP" dirty="0"/>
            </a:br>
            <a:r>
              <a:rPr lang="en-US" altLang="ja-JP" dirty="0" smtClean="0"/>
              <a:t/>
            </a:r>
            <a:br>
              <a:rPr lang="en-US" altLang="ja-JP" dirty="0" smtClean="0"/>
            </a:br>
            <a:r>
              <a:rPr lang="en-US" altLang="ja-JP" dirty="0"/>
              <a:t/>
            </a:r>
            <a:br>
              <a:rPr lang="en-US" altLang="ja-JP" dirty="0"/>
            </a:br>
            <a:r>
              <a:rPr lang="en-US" altLang="ja-JP" dirty="0" smtClean="0"/>
              <a:t/>
            </a:r>
            <a:br>
              <a:rPr lang="en-US" altLang="ja-JP" dirty="0" smtClean="0"/>
            </a:br>
            <a:r>
              <a:rPr lang="en-US" altLang="ja-JP" dirty="0"/>
              <a:t/>
            </a:r>
            <a:br>
              <a:rPr lang="en-US" altLang="ja-JP" dirty="0"/>
            </a:br>
            <a:r>
              <a:rPr lang="en-US" altLang="ja-JP" dirty="0" smtClean="0"/>
              <a:t/>
            </a:r>
            <a:br>
              <a:rPr lang="en-US" altLang="ja-JP" dirty="0" smtClean="0"/>
            </a:br>
            <a:r>
              <a:rPr lang="en-US" altLang="ja-JP" dirty="0"/>
              <a:t/>
            </a:r>
            <a:br>
              <a:rPr lang="en-US" altLang="ja-JP" dirty="0"/>
            </a:br>
            <a:r>
              <a:rPr lang="en-US" altLang="ja-JP" dirty="0" smtClean="0"/>
              <a:t/>
            </a:r>
            <a:br>
              <a:rPr lang="en-US" altLang="ja-JP" dirty="0" smtClean="0"/>
            </a:br>
            <a:r>
              <a:rPr lang="en-US" altLang="ja-JP" dirty="0"/>
              <a:t/>
            </a:r>
            <a:br>
              <a:rPr lang="en-US" altLang="ja-JP" dirty="0"/>
            </a:br>
            <a:r>
              <a:rPr lang="en-US" altLang="ja-JP" dirty="0" smtClean="0"/>
              <a:t/>
            </a:r>
            <a:br>
              <a:rPr lang="en-US" altLang="ja-JP" dirty="0" smtClean="0"/>
            </a:br>
            <a:r>
              <a:rPr lang="en-US" altLang="ja-JP" dirty="0"/>
              <a:t/>
            </a:r>
            <a:br>
              <a:rPr lang="en-US" altLang="ja-JP" dirty="0"/>
            </a:br>
            <a:r>
              <a:rPr lang="en-US" altLang="ja-JP" dirty="0" smtClean="0"/>
              <a:t/>
            </a:r>
            <a:br>
              <a:rPr lang="en-US" altLang="ja-JP" dirty="0" smtClean="0"/>
            </a:br>
            <a:r>
              <a:rPr lang="en-US" altLang="ja-JP" dirty="0"/>
              <a:t/>
            </a:r>
            <a:br>
              <a:rPr lang="en-US" altLang="ja-JP" dirty="0"/>
            </a:br>
            <a:r>
              <a:rPr lang="en-US" altLang="ja-JP" dirty="0" smtClean="0"/>
              <a:t/>
            </a:r>
            <a:br>
              <a:rPr lang="en-US" altLang="ja-JP" dirty="0" smtClean="0"/>
            </a:br>
            <a:r>
              <a:rPr lang="en-US" altLang="ja-JP" dirty="0"/>
              <a:t/>
            </a:r>
            <a:br>
              <a:rPr lang="en-US" altLang="ja-JP" dirty="0"/>
            </a:br>
            <a:r>
              <a:rPr lang="en-US" altLang="ja-JP" dirty="0" smtClean="0"/>
              <a:t/>
            </a:r>
            <a:br>
              <a:rPr lang="en-US" altLang="ja-JP" dirty="0" smtClean="0"/>
            </a:br>
            <a:r>
              <a:rPr lang="en-US" altLang="ja-JP" dirty="0"/>
              <a:t/>
            </a:r>
            <a:br>
              <a:rPr lang="en-US" altLang="ja-JP" dirty="0"/>
            </a:br>
            <a:r>
              <a:rPr lang="en-US" altLang="ja-JP" dirty="0" smtClean="0"/>
              <a:t/>
            </a:r>
            <a:br>
              <a:rPr lang="en-US" altLang="ja-JP" dirty="0" smtClean="0"/>
            </a:br>
            <a:r>
              <a:rPr lang="en-US" altLang="ja-JP" dirty="0"/>
              <a:t/>
            </a:r>
            <a:br>
              <a:rPr lang="en-US" altLang="ja-JP" dirty="0"/>
            </a:br>
            <a:r>
              <a:rPr lang="en-US" altLang="ja-JP" dirty="0" smtClean="0"/>
              <a:t/>
            </a:r>
            <a:br>
              <a:rPr lang="en-US" altLang="ja-JP" dirty="0" smtClean="0"/>
            </a:br>
            <a:r>
              <a:rPr lang="en-US" altLang="ja-JP" dirty="0"/>
              <a:t/>
            </a:r>
            <a:br>
              <a:rPr lang="en-US" altLang="ja-JP" dirty="0"/>
            </a:br>
            <a:r>
              <a:rPr lang="en-US" altLang="ja-JP" dirty="0" smtClean="0"/>
              <a:t/>
            </a:r>
            <a:br>
              <a:rPr lang="en-US" altLang="ja-JP" dirty="0" smtClean="0"/>
            </a:br>
            <a:r>
              <a:rPr lang="en-US" altLang="ja-JP" dirty="0"/>
              <a:t/>
            </a:r>
            <a:br>
              <a:rPr lang="en-US" altLang="ja-JP" dirty="0"/>
            </a:br>
            <a:r>
              <a:rPr lang="en-US" altLang="ja-JP" dirty="0" smtClean="0"/>
              <a:t/>
            </a:r>
            <a:br>
              <a:rPr lang="en-US" altLang="ja-JP" dirty="0" smtClean="0"/>
            </a:br>
            <a:r>
              <a:rPr lang="en-US" altLang="ja-JP" dirty="0"/>
              <a:t/>
            </a:r>
            <a:br>
              <a:rPr lang="en-US" altLang="ja-JP" dirty="0"/>
            </a:br>
            <a:r>
              <a:rPr lang="en-US" altLang="ja-JP" dirty="0" smtClean="0"/>
              <a:t/>
            </a:r>
            <a:br>
              <a:rPr lang="en-US" altLang="ja-JP" dirty="0" smtClean="0"/>
            </a:br>
            <a:r>
              <a:rPr lang="en-US" altLang="ja-JP" dirty="0"/>
              <a:t/>
            </a:r>
            <a:br>
              <a:rPr lang="en-US" altLang="ja-JP" dirty="0"/>
            </a:br>
            <a:r>
              <a:rPr lang="en-US" altLang="ja-JP" dirty="0" smtClean="0"/>
              <a:t/>
            </a:r>
            <a:br>
              <a:rPr lang="en-US" altLang="ja-JP" dirty="0" smtClean="0"/>
            </a:br>
            <a:r>
              <a:rPr lang="en-US" altLang="ja-JP" dirty="0"/>
              <a:t/>
            </a:r>
            <a:br>
              <a:rPr lang="en-US" altLang="ja-JP" dirty="0"/>
            </a:br>
            <a:r>
              <a:rPr lang="en-US" altLang="ja-JP" dirty="0" smtClean="0"/>
              <a:t/>
            </a:r>
            <a:br>
              <a:rPr lang="en-US" altLang="ja-JP" dirty="0" smtClean="0"/>
            </a:br>
            <a:r>
              <a:rPr lang="en-US" altLang="ja-JP" dirty="0"/>
              <a:t/>
            </a:r>
            <a:br>
              <a:rPr lang="en-US" altLang="ja-JP" dirty="0"/>
            </a:br>
            <a:r>
              <a:rPr lang="en-US" altLang="ja-JP" dirty="0" smtClean="0"/>
              <a:t/>
            </a:r>
            <a:br>
              <a:rPr lang="en-US" altLang="ja-JP" dirty="0" smtClean="0"/>
            </a:br>
            <a:r>
              <a:rPr lang="en-US" altLang="ja-JP" dirty="0"/>
              <a:t/>
            </a:r>
            <a:br>
              <a:rPr lang="en-US" altLang="ja-JP" dirty="0"/>
            </a:br>
            <a:r>
              <a:rPr lang="en-US" altLang="ja-JP" dirty="0" smtClean="0"/>
              <a:t/>
            </a:r>
            <a:br>
              <a:rPr lang="en-US" altLang="ja-JP" dirty="0" smtClean="0"/>
            </a:br>
            <a:r>
              <a:rPr lang="en-US" altLang="ja-JP" dirty="0"/>
              <a:t/>
            </a:r>
            <a:br>
              <a:rPr lang="en-US" altLang="ja-JP" dirty="0"/>
            </a:br>
            <a:r>
              <a:rPr lang="en-US" altLang="ja-JP" dirty="0" smtClean="0"/>
              <a:t/>
            </a:r>
            <a:br>
              <a:rPr lang="en-US" altLang="ja-JP" dirty="0" smtClean="0"/>
            </a:br>
            <a:r>
              <a:rPr lang="en-US" altLang="ja-JP" dirty="0"/>
              <a:t/>
            </a:r>
            <a:br>
              <a:rPr lang="en-US" altLang="ja-JP" dirty="0"/>
            </a:br>
            <a:r>
              <a:rPr lang="en-US" altLang="ja-JP" dirty="0" smtClean="0"/>
              <a:t/>
            </a:r>
            <a:br>
              <a:rPr lang="en-US" altLang="ja-JP" dirty="0" smtClean="0"/>
            </a:br>
            <a:r>
              <a:rPr lang="en-US" altLang="ja-JP" dirty="0"/>
              <a:t/>
            </a:r>
            <a:br>
              <a:rPr lang="en-US" altLang="ja-JP" dirty="0"/>
            </a:br>
            <a:r>
              <a:rPr lang="en-US" altLang="ja-JP" dirty="0" smtClean="0"/>
              <a:t/>
            </a:r>
            <a:br>
              <a:rPr lang="en-US" altLang="ja-JP" dirty="0" smtClean="0"/>
            </a:br>
            <a:r>
              <a:rPr lang="en-US" altLang="ja-JP" dirty="0"/>
              <a:t/>
            </a:r>
            <a:br>
              <a:rPr lang="en-US" altLang="ja-JP" dirty="0"/>
            </a:br>
            <a:r>
              <a:rPr lang="en-US" altLang="ja-JP" dirty="0" smtClean="0"/>
              <a:t/>
            </a:r>
            <a:br>
              <a:rPr lang="en-US" altLang="ja-JP" dirty="0" smtClean="0"/>
            </a:br>
            <a:r>
              <a:rPr lang="en-US" altLang="ja-JP" dirty="0"/>
              <a:t/>
            </a:r>
            <a:br>
              <a:rPr lang="en-US" altLang="ja-JP" dirty="0"/>
            </a:br>
            <a:r>
              <a:rPr lang="en-US" altLang="ja-JP" dirty="0" smtClean="0"/>
              <a:t/>
            </a:r>
            <a:br>
              <a:rPr lang="en-US" altLang="ja-JP" dirty="0" smtClean="0"/>
            </a:br>
            <a:r>
              <a:rPr lang="en-US" altLang="ja-JP" dirty="0"/>
              <a:t/>
            </a:r>
            <a:br>
              <a:rPr lang="en-US" altLang="ja-JP" dirty="0"/>
            </a:br>
            <a:r>
              <a:rPr lang="en-US" altLang="ja-JP" dirty="0" smtClean="0"/>
              <a:t/>
            </a:r>
            <a:br>
              <a:rPr lang="en-US" altLang="ja-JP" dirty="0" smtClean="0"/>
            </a:br>
            <a:r>
              <a:rPr lang="en-US" altLang="ja-JP" dirty="0"/>
              <a:t/>
            </a:r>
            <a:br>
              <a:rPr lang="en-US" altLang="ja-JP" dirty="0"/>
            </a:br>
            <a:r>
              <a:rPr lang="en-US" altLang="ja-JP" dirty="0" smtClean="0"/>
              <a:t/>
            </a:r>
            <a:br>
              <a:rPr lang="en-US" altLang="ja-JP" dirty="0" smtClean="0"/>
            </a:br>
            <a:r>
              <a:rPr lang="en-US" altLang="ja-JP" dirty="0"/>
              <a:t/>
            </a:r>
            <a:br>
              <a:rPr lang="en-US" altLang="ja-JP" dirty="0"/>
            </a:br>
            <a:r>
              <a:rPr lang="en-US" altLang="ja-JP" dirty="0" smtClean="0"/>
              <a:t/>
            </a:r>
            <a:br>
              <a:rPr lang="en-US" altLang="ja-JP" dirty="0" smtClean="0"/>
            </a:br>
            <a:r>
              <a:rPr lang="en-US" altLang="ja-JP" dirty="0"/>
              <a:t/>
            </a:r>
            <a:br>
              <a:rPr lang="en-US" altLang="ja-JP" dirty="0"/>
            </a:br>
            <a:r>
              <a:rPr lang="en-US" altLang="ja-JP" dirty="0" smtClean="0"/>
              <a:t/>
            </a:r>
            <a:br>
              <a:rPr lang="en-US" altLang="ja-JP" dirty="0" smtClean="0"/>
            </a:br>
            <a:r>
              <a:rPr lang="en-US" altLang="ja-JP" dirty="0"/>
              <a:t/>
            </a:r>
            <a:br>
              <a:rPr lang="en-US" altLang="ja-JP" dirty="0"/>
            </a:br>
            <a:r>
              <a:rPr lang="en-US" altLang="ja-JP" dirty="0" smtClean="0"/>
              <a:t/>
            </a:r>
            <a:br>
              <a:rPr lang="en-US" altLang="ja-JP" dirty="0" smtClean="0"/>
            </a:br>
            <a:r>
              <a:rPr lang="en-US" altLang="ja-JP" dirty="0"/>
              <a:t/>
            </a:r>
            <a:br>
              <a:rPr lang="en-US" altLang="ja-JP" dirty="0"/>
            </a:br>
            <a:r>
              <a:rPr lang="en-US" altLang="ja-JP" dirty="0" smtClean="0"/>
              <a:t/>
            </a:r>
            <a:br>
              <a:rPr lang="en-US" altLang="ja-JP" dirty="0" smtClean="0"/>
            </a:br>
            <a:r>
              <a:rPr lang="en-US" altLang="ja-JP" dirty="0"/>
              <a:t/>
            </a:r>
            <a:br>
              <a:rPr lang="en-US" altLang="ja-JP" dirty="0"/>
            </a:br>
            <a:r>
              <a:rPr lang="en-US" altLang="ja-JP" dirty="0" smtClean="0"/>
              <a:t/>
            </a:r>
            <a:br>
              <a:rPr lang="en-US" altLang="ja-JP" dirty="0" smtClean="0"/>
            </a:br>
            <a:r>
              <a:rPr lang="en-US" altLang="ja-JP" dirty="0"/>
              <a:t/>
            </a:r>
            <a:br>
              <a:rPr lang="en-US" altLang="ja-JP" dirty="0"/>
            </a:br>
            <a:r>
              <a:rPr lang="en-US" altLang="ja-JP" dirty="0" smtClean="0"/>
              <a:t/>
            </a:r>
            <a:br>
              <a:rPr lang="en-US" altLang="ja-JP" dirty="0" smtClean="0"/>
            </a:br>
            <a:r>
              <a:rPr lang="en-US" altLang="ja-JP" dirty="0"/>
              <a:t/>
            </a:r>
            <a:br>
              <a:rPr lang="en-US" altLang="ja-JP" dirty="0"/>
            </a:br>
            <a:r>
              <a:rPr lang="en-US" altLang="ja-JP" dirty="0" smtClean="0"/>
              <a:t/>
            </a:r>
            <a:br>
              <a:rPr lang="en-US" altLang="ja-JP" dirty="0" smtClean="0"/>
            </a:br>
            <a:r>
              <a:rPr lang="en-US" altLang="ja-JP" dirty="0"/>
              <a:t/>
            </a:r>
            <a:br>
              <a:rPr lang="en-US" altLang="ja-JP" dirty="0"/>
            </a:br>
            <a:r>
              <a:rPr lang="en-US" altLang="ja-JP" dirty="0" smtClean="0"/>
              <a:t/>
            </a:r>
            <a:br>
              <a:rPr lang="en-US" altLang="ja-JP" dirty="0" smtClean="0"/>
            </a:br>
            <a:endParaRPr kumimoji="1" lang="ja-JP" altLang="en-US" dirty="0"/>
          </a:p>
        </p:txBody>
      </p:sp>
      <p:pic>
        <p:nvPicPr>
          <p:cNvPr id="3" name="図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7309" y="712923"/>
            <a:ext cx="11124141" cy="6032892"/>
          </a:xfrm>
          <a:prstGeom prst="rect">
            <a:avLst/>
          </a:prstGeom>
        </p:spPr>
      </p:pic>
    </p:spTree>
    <p:extLst>
      <p:ext uri="{BB962C8B-B14F-4D97-AF65-F5344CB8AC3E}">
        <p14:creationId xmlns:p14="http://schemas.microsoft.com/office/powerpoint/2010/main" val="7571072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677335" y="247974"/>
            <a:ext cx="8596668" cy="619932"/>
          </a:xfrm>
        </p:spPr>
        <p:txBody>
          <a:bodyPr>
            <a:normAutofit fontScale="90000"/>
          </a:bodyPr>
          <a:lstStyle/>
          <a:p>
            <a:r>
              <a:rPr kumimoji="1" lang="ja-JP" altLang="en-US" dirty="0" smtClean="0">
                <a:solidFill>
                  <a:schemeClr val="tx1"/>
                </a:solidFill>
              </a:rPr>
              <a:t>第</a:t>
            </a:r>
            <a:r>
              <a:rPr lang="en-US" altLang="ja-JP" dirty="0" smtClean="0">
                <a:solidFill>
                  <a:schemeClr val="tx1"/>
                </a:solidFill>
              </a:rPr>
              <a:t>4</a:t>
            </a:r>
            <a:r>
              <a:rPr lang="en-US" altLang="ja-JP" dirty="0">
                <a:solidFill>
                  <a:schemeClr val="tx1"/>
                </a:solidFill>
              </a:rPr>
              <a:t>0</a:t>
            </a:r>
            <a:r>
              <a:rPr kumimoji="1" lang="ja-JP" altLang="en-US" dirty="0" smtClean="0">
                <a:solidFill>
                  <a:schemeClr val="tx1"/>
                </a:solidFill>
              </a:rPr>
              <a:t>週</a:t>
            </a:r>
            <a:r>
              <a:rPr kumimoji="1" lang="en-US" altLang="ja-JP" dirty="0" smtClean="0">
                <a:solidFill>
                  <a:schemeClr val="tx1"/>
                </a:solidFill>
              </a:rPr>
              <a:t>5</a:t>
            </a:r>
            <a:r>
              <a:rPr kumimoji="1" lang="ja-JP" altLang="en-US" dirty="0" smtClean="0">
                <a:solidFill>
                  <a:schemeClr val="tx1"/>
                </a:solidFill>
              </a:rPr>
              <a:t>類定点把握対象疾患</a:t>
            </a:r>
            <a:endParaRPr kumimoji="1" lang="ja-JP" altLang="en-US" dirty="0">
              <a:solidFill>
                <a:schemeClr val="tx1"/>
              </a:solidFill>
            </a:endParaRPr>
          </a:p>
        </p:txBody>
      </p:sp>
      <p:pic>
        <p:nvPicPr>
          <p:cNvPr id="5" name="図 4"/>
          <p:cNvPicPr>
            <a:picLocks noChangeAspect="1"/>
          </p:cNvPicPr>
          <p:nvPr/>
        </p:nvPicPr>
        <p:blipFill rotWithShape="1">
          <a:blip r:embed="rId2">
            <a:extLst>
              <a:ext uri="{28A0092B-C50C-407E-A947-70E740481C1C}">
                <a14:useLocalDpi xmlns:a14="http://schemas.microsoft.com/office/drawing/2010/main" val="0"/>
              </a:ext>
            </a:extLst>
          </a:blip>
          <a:srcRect t="13390"/>
          <a:stretch/>
        </p:blipFill>
        <p:spPr>
          <a:xfrm>
            <a:off x="283556" y="867907"/>
            <a:ext cx="11560781" cy="5996076"/>
          </a:xfrm>
          <a:prstGeom prst="rect">
            <a:avLst/>
          </a:prstGeom>
        </p:spPr>
      </p:pic>
    </p:spTree>
    <p:extLst>
      <p:ext uri="{BB962C8B-B14F-4D97-AF65-F5344CB8AC3E}">
        <p14:creationId xmlns:p14="http://schemas.microsoft.com/office/powerpoint/2010/main" val="14666606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a:bodyPr>
          <a:lstStyle/>
          <a:p>
            <a:r>
              <a:rPr kumimoji="1" lang="ja-JP" altLang="en-US" dirty="0" smtClean="0">
                <a:solidFill>
                  <a:schemeClr val="tx1"/>
                </a:solidFill>
              </a:rPr>
              <a:t>発生動向</a:t>
            </a:r>
            <a:r>
              <a:rPr kumimoji="1" lang="en-US" altLang="ja-JP" dirty="0" smtClean="0">
                <a:solidFill>
                  <a:schemeClr val="tx1"/>
                </a:solidFill>
              </a:rPr>
              <a:t>[2025</a:t>
            </a:r>
            <a:r>
              <a:rPr kumimoji="1" lang="ja-JP" altLang="en-US" dirty="0" smtClean="0">
                <a:solidFill>
                  <a:schemeClr val="tx1"/>
                </a:solidFill>
              </a:rPr>
              <a:t>年第</a:t>
            </a:r>
            <a:r>
              <a:rPr lang="en-US" altLang="ja-JP" dirty="0" smtClean="0">
                <a:solidFill>
                  <a:schemeClr val="tx1"/>
                </a:solidFill>
              </a:rPr>
              <a:t>4</a:t>
            </a:r>
            <a:r>
              <a:rPr lang="en-US" altLang="ja-JP" dirty="0">
                <a:solidFill>
                  <a:schemeClr val="tx1"/>
                </a:solidFill>
              </a:rPr>
              <a:t>0</a:t>
            </a:r>
            <a:r>
              <a:rPr kumimoji="1" lang="ja-JP" altLang="en-US" dirty="0" smtClean="0">
                <a:solidFill>
                  <a:schemeClr val="tx1"/>
                </a:solidFill>
              </a:rPr>
              <a:t>週</a:t>
            </a:r>
            <a:r>
              <a:rPr kumimoji="1" lang="en-US" altLang="ja-JP" dirty="0" smtClean="0">
                <a:solidFill>
                  <a:schemeClr val="tx1"/>
                </a:solidFill>
              </a:rPr>
              <a:t>]</a:t>
            </a:r>
            <a:r>
              <a:rPr lang="ja-JP" altLang="en-US" dirty="0">
                <a:solidFill>
                  <a:schemeClr val="tx1"/>
                </a:solidFill>
              </a:rPr>
              <a:t/>
            </a:r>
            <a:br>
              <a:rPr lang="ja-JP" altLang="en-US" dirty="0">
                <a:solidFill>
                  <a:schemeClr val="tx1"/>
                </a:solidFill>
              </a:rPr>
            </a:br>
            <a:r>
              <a:rPr lang="en-US" altLang="ja-JP" dirty="0" smtClean="0">
                <a:solidFill>
                  <a:schemeClr val="tx1"/>
                </a:solidFill>
              </a:rPr>
              <a:t>(9</a:t>
            </a:r>
            <a:r>
              <a:rPr lang="ja-JP" altLang="en-US" dirty="0" smtClean="0">
                <a:solidFill>
                  <a:schemeClr val="tx1"/>
                </a:solidFill>
              </a:rPr>
              <a:t>月</a:t>
            </a:r>
            <a:r>
              <a:rPr lang="en-US" altLang="ja-JP" dirty="0" smtClean="0">
                <a:solidFill>
                  <a:schemeClr val="tx1"/>
                </a:solidFill>
              </a:rPr>
              <a:t>29</a:t>
            </a:r>
            <a:r>
              <a:rPr lang="ja-JP" altLang="en-US" dirty="0" smtClean="0">
                <a:solidFill>
                  <a:schemeClr val="tx1"/>
                </a:solidFill>
              </a:rPr>
              <a:t>日～</a:t>
            </a:r>
            <a:r>
              <a:rPr lang="en-US" altLang="ja-JP" dirty="0" smtClean="0">
                <a:solidFill>
                  <a:schemeClr val="tx1"/>
                </a:solidFill>
              </a:rPr>
              <a:t>10</a:t>
            </a:r>
            <a:r>
              <a:rPr lang="ja-JP" altLang="en-US" dirty="0" smtClean="0">
                <a:solidFill>
                  <a:schemeClr val="tx1"/>
                </a:solidFill>
              </a:rPr>
              <a:t>月</a:t>
            </a:r>
            <a:r>
              <a:rPr lang="en-US" altLang="ja-JP" dirty="0" smtClean="0">
                <a:solidFill>
                  <a:schemeClr val="tx1"/>
                </a:solidFill>
              </a:rPr>
              <a:t>6</a:t>
            </a:r>
            <a:r>
              <a:rPr lang="ja-JP" altLang="en-US" dirty="0" smtClean="0">
                <a:solidFill>
                  <a:schemeClr val="tx1"/>
                </a:solidFill>
              </a:rPr>
              <a:t>日）</a:t>
            </a:r>
            <a:endParaRPr kumimoji="1" lang="ja-JP" altLang="en-US" dirty="0">
              <a:solidFill>
                <a:schemeClr val="tx1"/>
              </a:solidFill>
            </a:endParaRPr>
          </a:p>
        </p:txBody>
      </p:sp>
      <p:sp>
        <p:nvSpPr>
          <p:cNvPr id="3" name="コンテンツ プレースホルダー 2"/>
          <p:cNvSpPr>
            <a:spLocks noGrp="1"/>
          </p:cNvSpPr>
          <p:nvPr>
            <p:ph idx="1"/>
          </p:nvPr>
        </p:nvSpPr>
        <p:spPr>
          <a:xfrm>
            <a:off x="677334" y="2386939"/>
            <a:ext cx="9076266" cy="2850079"/>
          </a:xfrm>
        </p:spPr>
        <p:txBody>
          <a:bodyPr>
            <a:normAutofit/>
          </a:bodyPr>
          <a:lstStyle/>
          <a:p>
            <a:r>
              <a:rPr lang="ja-JP" altLang="en-US" sz="2400" dirty="0" smtClean="0"/>
              <a:t>１．百日咳については、複数の保健所管内で患者が報告されています。</a:t>
            </a:r>
            <a:endParaRPr lang="en-US" altLang="ja-JP" sz="2400" dirty="0" smtClean="0"/>
          </a:p>
          <a:p>
            <a:r>
              <a:rPr lang="ja-JP" altLang="en-US" sz="2400" dirty="0" smtClean="0"/>
              <a:t>２．新型コロナウイルス感染症については、県全体の定点当たりの報告数は減少しています。</a:t>
            </a:r>
            <a:endParaRPr lang="en-US" altLang="ja-JP" sz="2400" dirty="0" smtClean="0"/>
          </a:p>
          <a:p>
            <a:endParaRPr lang="en-US" altLang="ja-JP" sz="2400" dirty="0"/>
          </a:p>
          <a:p>
            <a:pPr marL="0" indent="0">
              <a:buNone/>
            </a:pPr>
            <a:r>
              <a:rPr lang="ja-JP" altLang="en-US" sz="2400" dirty="0"/>
              <a:t>　　　　　　　　　　　　</a:t>
            </a:r>
            <a:r>
              <a:rPr lang="en-US" altLang="ja-JP" sz="2400" dirty="0"/>
              <a:t>※</a:t>
            </a:r>
            <a:r>
              <a:rPr lang="ja-JP" altLang="en-US" sz="2400" dirty="0"/>
              <a:t>次回</a:t>
            </a:r>
            <a:r>
              <a:rPr lang="ja-JP" altLang="en-US" sz="2400" dirty="0" smtClean="0"/>
              <a:t>は</a:t>
            </a:r>
            <a:r>
              <a:rPr lang="en-US" altLang="ja-JP" sz="2400" dirty="0" smtClean="0"/>
              <a:t>10</a:t>
            </a:r>
            <a:r>
              <a:rPr lang="ja-JP" altLang="en-US" sz="2400" dirty="0" smtClean="0"/>
              <a:t>月</a:t>
            </a:r>
            <a:r>
              <a:rPr lang="en-US" altLang="ja-JP" sz="2400" dirty="0" smtClean="0"/>
              <a:t>16</a:t>
            </a:r>
            <a:r>
              <a:rPr lang="ja-JP" altLang="en-US" sz="2400" dirty="0" smtClean="0"/>
              <a:t>日</a:t>
            </a:r>
            <a:r>
              <a:rPr lang="en-US" altLang="ja-JP" sz="2400" dirty="0"/>
              <a:t>(</a:t>
            </a:r>
            <a:r>
              <a:rPr lang="ja-JP" altLang="en-US" sz="2400" dirty="0"/>
              <a:t>木）</a:t>
            </a:r>
            <a:r>
              <a:rPr lang="en-US" altLang="ja-JP" sz="2400" dirty="0"/>
              <a:t>10</a:t>
            </a:r>
            <a:r>
              <a:rPr lang="ja-JP" altLang="en-US" sz="2400" dirty="0"/>
              <a:t>時更新予定</a:t>
            </a:r>
          </a:p>
        </p:txBody>
      </p:sp>
    </p:spTree>
    <p:extLst>
      <p:ext uri="{BB962C8B-B14F-4D97-AF65-F5344CB8AC3E}">
        <p14:creationId xmlns:p14="http://schemas.microsoft.com/office/powerpoint/2010/main" val="30522415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useBgFill="1">
        <p:nvSpPr>
          <p:cNvPr id="2" name="タイトル 1"/>
          <p:cNvSpPr>
            <a:spLocks noGrp="1"/>
          </p:cNvSpPr>
          <p:nvPr>
            <p:ph type="title"/>
          </p:nvPr>
        </p:nvSpPr>
        <p:spPr>
          <a:xfrm>
            <a:off x="677335" y="278970"/>
            <a:ext cx="7831234" cy="1100379"/>
          </a:xfrm>
        </p:spPr>
        <p:txBody>
          <a:bodyPr>
            <a:normAutofit fontScale="90000"/>
          </a:bodyPr>
          <a:lstStyle/>
          <a:p>
            <a:r>
              <a:rPr lang="zh-TW" altLang="en-US" dirty="0">
                <a:solidFill>
                  <a:schemeClr val="tx1"/>
                </a:solidFill>
              </a:rPr>
              <a:t>保健所管内別全数把握対象疾患発生状況（</a:t>
            </a:r>
            <a:r>
              <a:rPr lang="en-US" altLang="zh-TW" dirty="0" smtClean="0">
                <a:solidFill>
                  <a:schemeClr val="tx1"/>
                </a:solidFill>
              </a:rPr>
              <a:t>202</a:t>
            </a:r>
            <a:r>
              <a:rPr lang="en-US" altLang="ja-JP" dirty="0" smtClean="0">
                <a:solidFill>
                  <a:schemeClr val="tx1"/>
                </a:solidFill>
              </a:rPr>
              <a:t>5</a:t>
            </a:r>
            <a:r>
              <a:rPr lang="zh-TW" altLang="en-US" dirty="0" smtClean="0">
                <a:solidFill>
                  <a:schemeClr val="tx1"/>
                </a:solidFill>
              </a:rPr>
              <a:t>年第</a:t>
            </a:r>
            <a:r>
              <a:rPr lang="en-US" altLang="ja-JP" dirty="0" smtClean="0">
                <a:solidFill>
                  <a:schemeClr val="tx1"/>
                </a:solidFill>
              </a:rPr>
              <a:t>3</a:t>
            </a:r>
            <a:r>
              <a:rPr lang="en-US" altLang="ja-JP" dirty="0">
                <a:solidFill>
                  <a:schemeClr val="tx1"/>
                </a:solidFill>
              </a:rPr>
              <a:t>7</a:t>
            </a:r>
            <a:r>
              <a:rPr lang="zh-TW" altLang="en-US" dirty="0" smtClean="0">
                <a:solidFill>
                  <a:schemeClr val="tx1"/>
                </a:solidFill>
              </a:rPr>
              <a:t>週</a:t>
            </a:r>
            <a:r>
              <a:rPr lang="zh-TW" altLang="en-US" dirty="0">
                <a:solidFill>
                  <a:schemeClr val="tx1"/>
                </a:solidFill>
              </a:rPr>
              <a:t>～</a:t>
            </a:r>
            <a:r>
              <a:rPr lang="en-US" altLang="zh-TW" dirty="0" smtClean="0">
                <a:solidFill>
                  <a:schemeClr val="tx1"/>
                </a:solidFill>
              </a:rPr>
              <a:t>202</a:t>
            </a:r>
            <a:r>
              <a:rPr lang="en-US" altLang="ja-JP" dirty="0" smtClean="0">
                <a:solidFill>
                  <a:schemeClr val="tx1"/>
                </a:solidFill>
              </a:rPr>
              <a:t>5</a:t>
            </a:r>
            <a:r>
              <a:rPr lang="zh-TW" altLang="en-US" dirty="0" smtClean="0">
                <a:solidFill>
                  <a:schemeClr val="tx1"/>
                </a:solidFill>
              </a:rPr>
              <a:t>年第</a:t>
            </a:r>
            <a:r>
              <a:rPr lang="en-US" altLang="ja-JP" dirty="0" smtClean="0">
                <a:solidFill>
                  <a:schemeClr val="tx1"/>
                </a:solidFill>
              </a:rPr>
              <a:t>4</a:t>
            </a:r>
            <a:r>
              <a:rPr lang="en-US" altLang="ja-JP" dirty="0">
                <a:solidFill>
                  <a:schemeClr val="tx1"/>
                </a:solidFill>
              </a:rPr>
              <a:t>0</a:t>
            </a:r>
            <a:r>
              <a:rPr lang="zh-TW" altLang="en-US" dirty="0" smtClean="0">
                <a:solidFill>
                  <a:schemeClr val="tx1"/>
                </a:solidFill>
              </a:rPr>
              <a:t>週</a:t>
            </a:r>
            <a:r>
              <a:rPr lang="zh-TW" altLang="en-US" dirty="0">
                <a:solidFill>
                  <a:schemeClr val="tx1"/>
                </a:solidFill>
              </a:rPr>
              <a:t>）</a:t>
            </a:r>
            <a:endParaRPr kumimoji="1" lang="ja-JP" altLang="en-US" dirty="0">
              <a:solidFill>
                <a:schemeClr val="tx1"/>
              </a:solidFill>
            </a:endParaRPr>
          </a:p>
        </p:txBody>
      </p:sp>
      <p:pic>
        <p:nvPicPr>
          <p:cNvPr id="5" name="図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7335" y="1452887"/>
            <a:ext cx="9581089" cy="5375431"/>
          </a:xfrm>
          <a:prstGeom prst="rect">
            <a:avLst/>
          </a:prstGeom>
        </p:spPr>
      </p:pic>
    </p:spTree>
    <p:extLst>
      <p:ext uri="{BB962C8B-B14F-4D97-AF65-F5344CB8AC3E}">
        <p14:creationId xmlns:p14="http://schemas.microsoft.com/office/powerpoint/2010/main" val="32700027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 name="コンテンツ プレースホルダー 2"/>
          <p:cNvSpPr>
            <a:spLocks noGrp="1"/>
          </p:cNvSpPr>
          <p:nvPr>
            <p:ph idx="1"/>
          </p:nvPr>
        </p:nvSpPr>
        <p:spPr>
          <a:xfrm>
            <a:off x="404889" y="1128715"/>
            <a:ext cx="5410446" cy="5315918"/>
          </a:xfrm>
        </p:spPr>
        <p:txBody>
          <a:bodyPr>
            <a:normAutofit/>
          </a:bodyPr>
          <a:lstStyle/>
          <a:p>
            <a:r>
              <a:rPr lang="ja-JP" altLang="en-US" sz="2800" dirty="0" smtClean="0"/>
              <a:t>令和</a:t>
            </a:r>
            <a:r>
              <a:rPr lang="en-US" altLang="ja-JP" sz="2800" dirty="0" smtClean="0"/>
              <a:t>7</a:t>
            </a:r>
            <a:r>
              <a:rPr lang="ja-JP" altLang="en-US" sz="2800" dirty="0" smtClean="0"/>
              <a:t>年第</a:t>
            </a:r>
            <a:r>
              <a:rPr lang="en-US" altLang="ja-JP" sz="2800" dirty="0" smtClean="0"/>
              <a:t>39</a:t>
            </a:r>
            <a:r>
              <a:rPr lang="ja-JP" altLang="en-US" sz="2800" dirty="0" smtClean="0"/>
              <a:t>週（令和</a:t>
            </a:r>
            <a:r>
              <a:rPr lang="en-US" altLang="ja-JP" sz="2800" dirty="0" smtClean="0"/>
              <a:t>7</a:t>
            </a:r>
            <a:r>
              <a:rPr lang="ja-JP" altLang="en-US" sz="2800" dirty="0" smtClean="0"/>
              <a:t>年</a:t>
            </a:r>
            <a:r>
              <a:rPr lang="en-US" altLang="ja-JP" sz="2800" dirty="0" smtClean="0"/>
              <a:t>9</a:t>
            </a:r>
            <a:r>
              <a:rPr lang="ja-JP" altLang="en-US" sz="2800" dirty="0" smtClean="0"/>
              <a:t>月</a:t>
            </a:r>
            <a:r>
              <a:rPr lang="en-US" altLang="ja-JP" sz="2800" dirty="0" smtClean="0"/>
              <a:t>22</a:t>
            </a:r>
            <a:r>
              <a:rPr lang="ja-JP" altLang="en-US" sz="2800" dirty="0" smtClean="0"/>
              <a:t>日～令和</a:t>
            </a:r>
            <a:r>
              <a:rPr lang="en-US" altLang="ja-JP" sz="2800" dirty="0" smtClean="0"/>
              <a:t>7</a:t>
            </a:r>
            <a:r>
              <a:rPr lang="ja-JP" altLang="en-US" sz="2800" dirty="0" smtClean="0"/>
              <a:t>年</a:t>
            </a:r>
            <a:r>
              <a:rPr lang="en-US" altLang="ja-JP" sz="2800" dirty="0" smtClean="0"/>
              <a:t>9</a:t>
            </a:r>
            <a:r>
              <a:rPr lang="ja-JP" altLang="en-US" sz="2800" dirty="0" smtClean="0"/>
              <a:t>月</a:t>
            </a:r>
            <a:r>
              <a:rPr lang="en-US" altLang="ja-JP" sz="2800" dirty="0" smtClean="0"/>
              <a:t>28</a:t>
            </a:r>
            <a:r>
              <a:rPr lang="ja-JP" altLang="en-US" sz="2800" dirty="0" smtClean="0"/>
              <a:t>日まで）の感染症発生動向調査で、インフルエンザの定点当たり報告数が流行開始の目安である</a:t>
            </a:r>
            <a:r>
              <a:rPr lang="en-US" altLang="ja-JP" sz="2800" dirty="0" smtClean="0"/>
              <a:t>1.00</a:t>
            </a:r>
            <a:r>
              <a:rPr lang="ja-JP" altLang="en-US" sz="2800" dirty="0" smtClean="0"/>
              <a:t>を上回り、流行シーズン入りした。</a:t>
            </a:r>
            <a:endParaRPr lang="en-US" altLang="ja-JP" sz="2800" dirty="0" smtClean="0"/>
          </a:p>
          <a:p>
            <a:pPr marL="0" indent="0">
              <a:buNone/>
            </a:pPr>
            <a:r>
              <a:rPr lang="ja-JP" altLang="en-US" sz="2800" dirty="0" smtClean="0"/>
              <a:t>　　　　　　　　　　　　　　　　　　　　　</a:t>
            </a:r>
          </a:p>
          <a:p>
            <a:endParaRPr lang="en-US" altLang="ja-JP" dirty="0" smtClean="0"/>
          </a:p>
        </p:txBody>
      </p:sp>
      <p:pic>
        <p:nvPicPr>
          <p:cNvPr id="5" name="図 4"/>
          <p:cNvPicPr>
            <a:picLocks noChangeAspect="1"/>
          </p:cNvPicPr>
          <p:nvPr/>
        </p:nvPicPr>
        <p:blipFill rotWithShape="1">
          <a:blip r:embed="rId2">
            <a:extLst>
              <a:ext uri="{28A0092B-C50C-407E-A947-70E740481C1C}">
                <a14:useLocalDpi xmlns:a14="http://schemas.microsoft.com/office/drawing/2010/main" val="0"/>
              </a:ext>
            </a:extLst>
          </a:blip>
          <a:srcRect l="-114" t="1496" r="114" b="88105"/>
          <a:stretch/>
        </p:blipFill>
        <p:spPr>
          <a:xfrm>
            <a:off x="275320" y="118450"/>
            <a:ext cx="5669585" cy="795951"/>
          </a:xfrm>
          <a:prstGeom prst="rect">
            <a:avLst/>
          </a:prstGeom>
        </p:spPr>
      </p:pic>
      <p:pic>
        <p:nvPicPr>
          <p:cNvPr id="6" name="図 5"/>
          <p:cNvPicPr>
            <a:picLocks noChangeAspect="1"/>
          </p:cNvPicPr>
          <p:nvPr/>
        </p:nvPicPr>
        <p:blipFill rotWithShape="1">
          <a:blip r:embed="rId3" cstate="print">
            <a:extLst>
              <a:ext uri="{28A0092B-C50C-407E-A947-70E740481C1C}">
                <a14:useLocalDpi xmlns:a14="http://schemas.microsoft.com/office/drawing/2010/main" val="0"/>
              </a:ext>
            </a:extLst>
          </a:blip>
          <a:srcRect t="3125" b="3333"/>
          <a:stretch/>
        </p:blipFill>
        <p:spPr>
          <a:xfrm>
            <a:off x="6160074" y="300038"/>
            <a:ext cx="5112763" cy="6415088"/>
          </a:xfrm>
          <a:prstGeom prst="rect">
            <a:avLst/>
          </a:prstGeom>
        </p:spPr>
      </p:pic>
    </p:spTree>
    <p:extLst>
      <p:ext uri="{BB962C8B-B14F-4D97-AF65-F5344CB8AC3E}">
        <p14:creationId xmlns:p14="http://schemas.microsoft.com/office/powerpoint/2010/main" val="39218441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a:bodyPr>
          <a:lstStyle/>
          <a:p>
            <a:r>
              <a:rPr lang="ja-JP" altLang="en-US" dirty="0" smtClean="0">
                <a:solidFill>
                  <a:schemeClr val="tx1"/>
                </a:solidFill>
              </a:rPr>
              <a:t>青森県インフルエンザ発生状況</a:t>
            </a:r>
            <a:r>
              <a:rPr lang="en-US" altLang="ja-JP" dirty="0" smtClean="0">
                <a:solidFill>
                  <a:schemeClr val="tx1"/>
                </a:solidFill>
              </a:rPr>
              <a:t/>
            </a:r>
            <a:br>
              <a:rPr lang="en-US" altLang="ja-JP" dirty="0" smtClean="0">
                <a:solidFill>
                  <a:schemeClr val="tx1"/>
                </a:solidFill>
              </a:rPr>
            </a:br>
            <a:r>
              <a:rPr kumimoji="1" lang="en-US" altLang="ja-JP" dirty="0" smtClean="0">
                <a:solidFill>
                  <a:schemeClr val="tx1"/>
                </a:solidFill>
              </a:rPr>
              <a:t>[</a:t>
            </a:r>
            <a:r>
              <a:rPr kumimoji="1" lang="ja-JP" altLang="en-US" dirty="0" smtClean="0">
                <a:solidFill>
                  <a:schemeClr val="tx1"/>
                </a:solidFill>
              </a:rPr>
              <a:t>令和</a:t>
            </a:r>
            <a:r>
              <a:rPr kumimoji="1" lang="en-US" altLang="ja-JP" dirty="0" smtClean="0">
                <a:solidFill>
                  <a:schemeClr val="tx1"/>
                </a:solidFill>
              </a:rPr>
              <a:t>7</a:t>
            </a:r>
            <a:r>
              <a:rPr kumimoji="1" lang="ja-JP" altLang="en-US" dirty="0" smtClean="0">
                <a:solidFill>
                  <a:schemeClr val="tx1"/>
                </a:solidFill>
              </a:rPr>
              <a:t>年第</a:t>
            </a:r>
            <a:r>
              <a:rPr lang="en-US" altLang="ja-JP" dirty="0" smtClean="0">
                <a:solidFill>
                  <a:schemeClr val="tx1"/>
                </a:solidFill>
              </a:rPr>
              <a:t>35</a:t>
            </a:r>
            <a:r>
              <a:rPr kumimoji="1" lang="ja-JP" altLang="en-US" dirty="0" smtClean="0">
                <a:solidFill>
                  <a:schemeClr val="tx1"/>
                </a:solidFill>
              </a:rPr>
              <a:t>週</a:t>
            </a:r>
            <a:r>
              <a:rPr kumimoji="1" lang="en-US" altLang="ja-JP" dirty="0" smtClean="0">
                <a:solidFill>
                  <a:schemeClr val="tx1"/>
                </a:solidFill>
              </a:rPr>
              <a:t>]</a:t>
            </a:r>
            <a:r>
              <a:rPr lang="en-US" altLang="ja-JP" dirty="0" smtClean="0">
                <a:solidFill>
                  <a:schemeClr val="tx1"/>
                </a:solidFill>
              </a:rPr>
              <a:t>(</a:t>
            </a:r>
            <a:r>
              <a:rPr lang="en-US" altLang="ja-JP" dirty="0">
                <a:solidFill>
                  <a:schemeClr val="tx1"/>
                </a:solidFill>
              </a:rPr>
              <a:t>8</a:t>
            </a:r>
            <a:r>
              <a:rPr lang="ja-JP" altLang="en-US" dirty="0" smtClean="0">
                <a:solidFill>
                  <a:schemeClr val="tx1"/>
                </a:solidFill>
              </a:rPr>
              <a:t>月</a:t>
            </a:r>
            <a:r>
              <a:rPr lang="en-US" altLang="ja-JP" dirty="0" smtClean="0">
                <a:solidFill>
                  <a:schemeClr val="tx1"/>
                </a:solidFill>
              </a:rPr>
              <a:t>25</a:t>
            </a:r>
            <a:r>
              <a:rPr lang="ja-JP" altLang="en-US" dirty="0" smtClean="0">
                <a:solidFill>
                  <a:schemeClr val="tx1"/>
                </a:solidFill>
              </a:rPr>
              <a:t>日～</a:t>
            </a:r>
            <a:r>
              <a:rPr lang="en-US" altLang="ja-JP" dirty="0">
                <a:solidFill>
                  <a:schemeClr val="tx1"/>
                </a:solidFill>
              </a:rPr>
              <a:t>8</a:t>
            </a:r>
            <a:r>
              <a:rPr lang="ja-JP" altLang="en-US" dirty="0" smtClean="0">
                <a:solidFill>
                  <a:schemeClr val="tx1"/>
                </a:solidFill>
              </a:rPr>
              <a:t>月</a:t>
            </a:r>
            <a:r>
              <a:rPr lang="en-US" altLang="ja-JP" dirty="0" smtClean="0">
                <a:solidFill>
                  <a:schemeClr val="tx1"/>
                </a:solidFill>
              </a:rPr>
              <a:t>3</a:t>
            </a:r>
            <a:r>
              <a:rPr lang="en-US" altLang="ja-JP" dirty="0">
                <a:solidFill>
                  <a:schemeClr val="tx1"/>
                </a:solidFill>
              </a:rPr>
              <a:t>1</a:t>
            </a:r>
            <a:r>
              <a:rPr lang="ja-JP" altLang="en-US" dirty="0" smtClean="0">
                <a:solidFill>
                  <a:schemeClr val="tx1"/>
                </a:solidFill>
              </a:rPr>
              <a:t>日）</a:t>
            </a:r>
            <a:endParaRPr kumimoji="1" lang="ja-JP" altLang="en-US" dirty="0">
              <a:solidFill>
                <a:schemeClr val="tx1"/>
              </a:solidFill>
            </a:endParaRPr>
          </a:p>
        </p:txBody>
      </p:sp>
      <p:sp>
        <p:nvSpPr>
          <p:cNvPr id="3" name="コンテンツ プレースホルダー 2"/>
          <p:cNvSpPr>
            <a:spLocks noGrp="1"/>
          </p:cNvSpPr>
          <p:nvPr>
            <p:ph idx="1"/>
          </p:nvPr>
        </p:nvSpPr>
        <p:spPr>
          <a:xfrm>
            <a:off x="677335" y="2131755"/>
            <a:ext cx="4366153" cy="1525846"/>
          </a:xfrm>
        </p:spPr>
        <p:txBody>
          <a:bodyPr>
            <a:normAutofit/>
          </a:bodyPr>
          <a:lstStyle/>
          <a:p>
            <a:r>
              <a:rPr lang="ja-JP" altLang="en-US" sz="2400" dirty="0" smtClean="0"/>
              <a:t>第</a:t>
            </a:r>
            <a:r>
              <a:rPr lang="en-US" altLang="ja-JP" sz="2400" dirty="0" smtClean="0"/>
              <a:t>35</a:t>
            </a:r>
            <a:r>
              <a:rPr lang="ja-JP" altLang="en-US" sz="2400" dirty="0" smtClean="0"/>
              <a:t>週の定点当たり報告数は</a:t>
            </a:r>
            <a:r>
              <a:rPr lang="en-US" altLang="ja-JP" sz="2400" dirty="0" smtClean="0"/>
              <a:t>1.23</a:t>
            </a:r>
            <a:r>
              <a:rPr lang="ja-JP" altLang="en-US" sz="2400" dirty="0" smtClean="0"/>
              <a:t>となり、流行開始の目安となる</a:t>
            </a:r>
            <a:r>
              <a:rPr lang="en-US" altLang="ja-JP" sz="2400" dirty="0" smtClean="0"/>
              <a:t>1.00</a:t>
            </a:r>
            <a:r>
              <a:rPr lang="ja-JP" altLang="en-US" sz="2400" dirty="0" smtClean="0"/>
              <a:t>を上回った。</a:t>
            </a:r>
            <a:endParaRPr lang="en-US" altLang="ja-JP" sz="2400" dirty="0" smtClean="0"/>
          </a:p>
        </p:txBody>
      </p:sp>
      <p:pic>
        <p:nvPicPr>
          <p:cNvPr id="4" name="図 3"/>
          <p:cNvPicPr>
            <a:picLocks noChangeAspect="1"/>
          </p:cNvPicPr>
          <p:nvPr/>
        </p:nvPicPr>
        <p:blipFill rotWithShape="1">
          <a:blip r:embed="rId2" cstate="print">
            <a:extLst>
              <a:ext uri="{28A0092B-C50C-407E-A947-70E740481C1C}">
                <a14:useLocalDpi xmlns:a14="http://schemas.microsoft.com/office/drawing/2010/main" val="0"/>
              </a:ext>
            </a:extLst>
          </a:blip>
          <a:srcRect t="47450" b="8044"/>
          <a:stretch/>
        </p:blipFill>
        <p:spPr>
          <a:xfrm>
            <a:off x="677335" y="3529013"/>
            <a:ext cx="4772423" cy="2643188"/>
          </a:xfrm>
          <a:prstGeom prst="rect">
            <a:avLst/>
          </a:prstGeom>
        </p:spPr>
      </p:pic>
      <p:pic>
        <p:nvPicPr>
          <p:cNvPr id="5" name="図 4"/>
          <p:cNvPicPr>
            <a:picLocks noChangeAspect="1"/>
          </p:cNvPicPr>
          <p:nvPr/>
        </p:nvPicPr>
        <p:blipFill rotWithShape="1">
          <a:blip r:embed="rId3" cstate="print">
            <a:extLst>
              <a:ext uri="{28A0092B-C50C-407E-A947-70E740481C1C}">
                <a14:useLocalDpi xmlns:a14="http://schemas.microsoft.com/office/drawing/2010/main" val="0"/>
              </a:ext>
            </a:extLst>
          </a:blip>
          <a:srcRect l="4268" t="26250" r="3124" b="49442"/>
          <a:stretch/>
        </p:blipFill>
        <p:spPr>
          <a:xfrm>
            <a:off x="5889956" y="3657601"/>
            <a:ext cx="4157664" cy="2361711"/>
          </a:xfrm>
          <a:prstGeom prst="rect">
            <a:avLst/>
          </a:prstGeom>
        </p:spPr>
      </p:pic>
      <p:sp>
        <p:nvSpPr>
          <p:cNvPr id="6" name="右矢印 5"/>
          <p:cNvSpPr/>
          <p:nvPr/>
        </p:nvSpPr>
        <p:spPr>
          <a:xfrm>
            <a:off x="5332347" y="4814889"/>
            <a:ext cx="500064" cy="32861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39693748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677335" y="216976"/>
            <a:ext cx="3166245" cy="557939"/>
          </a:xfrm>
        </p:spPr>
        <p:txBody>
          <a:bodyPr>
            <a:noAutofit/>
          </a:bodyPr>
          <a:lstStyle/>
          <a:p>
            <a:r>
              <a:rPr kumimoji="1" lang="en-US" altLang="ja-JP" dirty="0" smtClean="0">
                <a:solidFill>
                  <a:schemeClr val="tx1"/>
                </a:solidFill>
              </a:rPr>
              <a:t>【</a:t>
            </a:r>
            <a:r>
              <a:rPr lang="ja-JP" altLang="en-US" dirty="0">
                <a:solidFill>
                  <a:schemeClr val="tx1"/>
                </a:solidFill>
              </a:rPr>
              <a:t>まとめ</a:t>
            </a:r>
            <a:r>
              <a:rPr kumimoji="1" lang="en-US" altLang="ja-JP" dirty="0" smtClean="0">
                <a:solidFill>
                  <a:schemeClr val="tx1"/>
                </a:solidFill>
              </a:rPr>
              <a:t>】</a:t>
            </a:r>
            <a:endParaRPr kumimoji="1" lang="ja-JP" altLang="en-US" dirty="0">
              <a:solidFill>
                <a:schemeClr val="tx1"/>
              </a:solidFill>
            </a:endParaRPr>
          </a:p>
        </p:txBody>
      </p:sp>
      <p:sp useBgFill="1">
        <p:nvSpPr>
          <p:cNvPr id="3" name="コンテンツ プレースホルダー 2"/>
          <p:cNvSpPr>
            <a:spLocks noGrp="1"/>
          </p:cNvSpPr>
          <p:nvPr>
            <p:ph idx="1"/>
          </p:nvPr>
        </p:nvSpPr>
        <p:spPr>
          <a:xfrm>
            <a:off x="677334" y="914401"/>
            <a:ext cx="11085879" cy="5315918"/>
          </a:xfrm>
        </p:spPr>
        <p:txBody>
          <a:bodyPr>
            <a:normAutofit/>
          </a:bodyPr>
          <a:lstStyle/>
          <a:p>
            <a:r>
              <a:rPr lang="ja-JP" altLang="en-US" sz="2800" dirty="0" smtClean="0"/>
              <a:t>感染症疾患発生状況を把握すること、疾患を理解することで、適確</a:t>
            </a:r>
            <a:r>
              <a:rPr lang="ja-JP" altLang="en-US" sz="2800" dirty="0"/>
              <a:t>な</a:t>
            </a:r>
            <a:r>
              <a:rPr lang="ja-JP" altLang="en-US" sz="2800" dirty="0" smtClean="0"/>
              <a:t>感染予防対策に繋げていきましょう。</a:t>
            </a:r>
            <a:endParaRPr lang="en-US" altLang="ja-JP" sz="2800" dirty="0" smtClean="0"/>
          </a:p>
          <a:p>
            <a:r>
              <a:rPr lang="ja-JP" altLang="en-US" sz="2800" dirty="0" smtClean="0"/>
              <a:t>感染</a:t>
            </a:r>
            <a:r>
              <a:rPr lang="ja-JP" altLang="en-US" sz="2800" dirty="0"/>
              <a:t>予防の三原則は感染源を「持ち込まない」「持ち出さない」「</a:t>
            </a:r>
            <a:r>
              <a:rPr lang="ja-JP" altLang="en-US" sz="2800" dirty="0" smtClean="0"/>
              <a:t>拡げない</a:t>
            </a:r>
            <a:r>
              <a:rPr lang="ja-JP" altLang="en-US" sz="2800" dirty="0"/>
              <a:t>」ことを意識</a:t>
            </a:r>
            <a:r>
              <a:rPr lang="ja-JP" altLang="en-US" sz="2800" dirty="0" smtClean="0"/>
              <a:t>することです。</a:t>
            </a:r>
            <a:endParaRPr lang="ja-JP" altLang="en-US" sz="2800" dirty="0"/>
          </a:p>
          <a:p>
            <a:r>
              <a:rPr lang="ja-JP" altLang="en-US" sz="2800" dirty="0"/>
              <a:t>感染診断を受けた際や発熱など感染症を疑う症状出現時には早期</a:t>
            </a:r>
            <a:r>
              <a:rPr lang="ja-JP" altLang="en-US" sz="2800" dirty="0" smtClean="0"/>
              <a:t>に接触</a:t>
            </a:r>
            <a:r>
              <a:rPr lang="ja-JP" altLang="en-US" sz="2800" dirty="0"/>
              <a:t>した</a:t>
            </a:r>
            <a:r>
              <a:rPr lang="ja-JP" altLang="en-US" sz="2800" dirty="0" smtClean="0"/>
              <a:t>人に</a:t>
            </a:r>
            <a:r>
              <a:rPr lang="ja-JP" altLang="en-US" sz="2800" dirty="0"/>
              <a:t>知らせ、感染拡大防止を呼び掛ける。そして、周囲も感染に</a:t>
            </a:r>
            <a:r>
              <a:rPr lang="ja-JP" altLang="en-US" sz="2800" dirty="0" smtClean="0"/>
              <a:t>ついて話しやすい</a:t>
            </a:r>
            <a:r>
              <a:rPr lang="ja-JP" altLang="en-US" sz="2800" dirty="0"/>
              <a:t>環境づくりを</a:t>
            </a:r>
            <a:r>
              <a:rPr lang="ja-JP" altLang="en-US" sz="2800" dirty="0" smtClean="0"/>
              <a:t>して</a:t>
            </a:r>
            <a:r>
              <a:rPr lang="ja-JP" altLang="en-US" sz="2800" dirty="0"/>
              <a:t>い</a:t>
            </a:r>
            <a:r>
              <a:rPr lang="ja-JP" altLang="en-US" sz="2800" dirty="0" smtClean="0"/>
              <a:t>きましょう。</a:t>
            </a:r>
            <a:endParaRPr lang="en-US" altLang="ja-JP" sz="2800" dirty="0" smtClean="0"/>
          </a:p>
          <a:p>
            <a:r>
              <a:rPr lang="ja-JP" altLang="en-US" sz="2800" dirty="0" smtClean="0"/>
              <a:t>医療</a:t>
            </a:r>
            <a:r>
              <a:rPr lang="ja-JP" altLang="en-US" sz="2800" dirty="0"/>
              <a:t>従事者として</a:t>
            </a:r>
            <a:r>
              <a:rPr lang="ja-JP" altLang="en-US" sz="2800" dirty="0" smtClean="0"/>
              <a:t>コロナウイルス流行時の予防対策</a:t>
            </a:r>
            <a:r>
              <a:rPr lang="ja-JP" altLang="en-US" sz="2800" dirty="0"/>
              <a:t>に基づいた</a:t>
            </a:r>
            <a:r>
              <a:rPr lang="ja-JP" altLang="en-US" sz="2800" dirty="0" smtClean="0"/>
              <a:t>行動は</a:t>
            </a:r>
            <a:r>
              <a:rPr lang="ja-JP" altLang="en-US" sz="2800" dirty="0"/>
              <a:t>、施設における様々なウイルスや細菌感染症の拡大予防にも</a:t>
            </a:r>
            <a:r>
              <a:rPr lang="ja-JP" altLang="en-US" sz="2800" dirty="0" smtClean="0"/>
              <a:t>つながります。</a:t>
            </a:r>
            <a:r>
              <a:rPr lang="ja-JP" altLang="en-US" sz="2800" dirty="0"/>
              <a:t>今後</a:t>
            </a:r>
            <a:r>
              <a:rPr lang="ja-JP" altLang="en-US" sz="2800" dirty="0" smtClean="0"/>
              <a:t>も継続していきましょう。</a:t>
            </a:r>
            <a:endParaRPr lang="en-US" altLang="ja-JP" sz="2800" dirty="0" smtClean="0"/>
          </a:p>
          <a:p>
            <a:pPr marL="0" indent="0">
              <a:buNone/>
            </a:pPr>
            <a:r>
              <a:rPr lang="ja-JP" altLang="en-US" sz="2800" dirty="0"/>
              <a:t>　</a:t>
            </a:r>
            <a:r>
              <a:rPr lang="ja-JP" altLang="en-US" sz="2800" dirty="0" smtClean="0"/>
              <a:t>　　　　　　　　　　　　　　　　　　　　</a:t>
            </a:r>
            <a:r>
              <a:rPr lang="ja-JP" altLang="en-US" sz="2000" dirty="0" smtClean="0"/>
              <a:t>　～感染予防管理委員会～</a:t>
            </a:r>
            <a:endParaRPr lang="ja-JP" altLang="en-US" sz="2000" dirty="0"/>
          </a:p>
          <a:p>
            <a:endParaRPr lang="ja-JP" altLang="en-US" sz="2800" dirty="0"/>
          </a:p>
          <a:p>
            <a:endParaRPr lang="en-US" altLang="ja-JP" dirty="0" smtClean="0"/>
          </a:p>
        </p:txBody>
      </p:sp>
    </p:spTree>
    <p:extLst>
      <p:ext uri="{BB962C8B-B14F-4D97-AF65-F5344CB8AC3E}">
        <p14:creationId xmlns:p14="http://schemas.microsoft.com/office/powerpoint/2010/main" val="2320111834"/>
      </p:ext>
    </p:extLst>
  </p:cSld>
  <p:clrMapOvr>
    <a:masterClrMapping/>
  </p:clrMapOvr>
</p:sld>
</file>

<file path=ppt/theme/theme1.xml><?xml version="1.0" encoding="utf-8"?>
<a:theme xmlns:a="http://schemas.openxmlformats.org/drawingml/2006/main" name="ファセット">
  <a:themeElements>
    <a:clrScheme name="ファセット">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ファセット">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ファセット">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730</TotalTime>
  <Words>394</Words>
  <Application>Microsoft Office PowerPoint</Application>
  <PresentationFormat>ワイド画面</PresentationFormat>
  <Paragraphs>33</Paragraphs>
  <Slides>10</Slides>
  <Notes>0</Notes>
  <HiddenSlides>0</HiddenSlides>
  <MMClips>0</MMClips>
  <ScaleCrop>false</ScaleCrop>
  <HeadingPairs>
    <vt:vector size="6" baseType="variant">
      <vt:variant>
        <vt:lpstr>使用されているフォント</vt:lpstr>
      </vt:variant>
      <vt:variant>
        <vt:i4>5</vt:i4>
      </vt:variant>
      <vt:variant>
        <vt:lpstr>テーマ</vt:lpstr>
      </vt:variant>
      <vt:variant>
        <vt:i4>1</vt:i4>
      </vt:variant>
      <vt:variant>
        <vt:lpstr>スライド タイトル</vt:lpstr>
      </vt:variant>
      <vt:variant>
        <vt:i4>10</vt:i4>
      </vt:variant>
    </vt:vector>
  </HeadingPairs>
  <TitlesOfParts>
    <vt:vector size="16" baseType="lpstr">
      <vt:lpstr>微軟正黑體</vt:lpstr>
      <vt:lpstr>メイリオ</vt:lpstr>
      <vt:lpstr>Arial</vt:lpstr>
      <vt:lpstr>Trebuchet MS</vt:lpstr>
      <vt:lpstr>Wingdings 3</vt:lpstr>
      <vt:lpstr>ファセット</vt:lpstr>
      <vt:lpstr>青森県感染症発生状況</vt:lpstr>
      <vt:lpstr>青森県感染症発生動向調査について</vt:lpstr>
      <vt:lpstr>定点把握対象疾患とは</vt:lpstr>
      <vt:lpstr>定点医療機関関数と定点把握                                                                 </vt:lpstr>
      <vt:lpstr>第40週5類定点把握対象疾患</vt:lpstr>
      <vt:lpstr>発生動向[2025年第40週] (9月29日～10月6日）</vt:lpstr>
      <vt:lpstr>保健所管内別全数把握対象疾患発生状況（2025年第37週～2025年第40週）</vt:lpstr>
      <vt:lpstr>PowerPoint プレゼンテーション</vt:lpstr>
      <vt:lpstr>青森県インフルエンザ発生状況 [令和7年第35週](8月25日～8月31日）</vt:lpstr>
      <vt:lpstr>【まとめ】</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青森県感染症罹患状況</dc:title>
  <dc:creator>ALPHAD13</dc:creator>
  <cp:lastModifiedBy>aozora</cp:lastModifiedBy>
  <cp:revision>41</cp:revision>
  <cp:lastPrinted>2025-10-09T08:04:58Z</cp:lastPrinted>
  <dcterms:created xsi:type="dcterms:W3CDTF">2024-06-25T17:53:52Z</dcterms:created>
  <dcterms:modified xsi:type="dcterms:W3CDTF">2025-10-13T23:18:24Z</dcterms:modified>
</cp:coreProperties>
</file>