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Lst>
  <p:sldSz cx="12192000" cy="16256000"/>
  <p:notesSz cx="6735763" cy="9866313"/>
  <p:defaultTextStyle>
    <a:defPPr>
      <a:defRPr lang="ja-JP"/>
    </a:defPPr>
    <a:lvl1pPr marL="0" algn="l" defTabSz="914360" rtl="0" eaLnBrk="1" latinLnBrk="0" hangingPunct="1">
      <a:defRPr kumimoji="1" sz="1800" kern="1200">
        <a:solidFill>
          <a:schemeClr val="tx1"/>
        </a:solidFill>
        <a:latin typeface="+mn-lt"/>
        <a:ea typeface="+mn-ea"/>
        <a:cs typeface="+mn-cs"/>
      </a:defRPr>
    </a:lvl1pPr>
    <a:lvl2pPr marL="457180" algn="l" defTabSz="914360" rtl="0" eaLnBrk="1" latinLnBrk="0" hangingPunct="1">
      <a:defRPr kumimoji="1" sz="1800" kern="1200">
        <a:solidFill>
          <a:schemeClr val="tx1"/>
        </a:solidFill>
        <a:latin typeface="+mn-lt"/>
        <a:ea typeface="+mn-ea"/>
        <a:cs typeface="+mn-cs"/>
      </a:defRPr>
    </a:lvl2pPr>
    <a:lvl3pPr marL="914360" algn="l" defTabSz="914360" rtl="0" eaLnBrk="1" latinLnBrk="0" hangingPunct="1">
      <a:defRPr kumimoji="1" sz="1800" kern="1200">
        <a:solidFill>
          <a:schemeClr val="tx1"/>
        </a:solidFill>
        <a:latin typeface="+mn-lt"/>
        <a:ea typeface="+mn-ea"/>
        <a:cs typeface="+mn-cs"/>
      </a:defRPr>
    </a:lvl3pPr>
    <a:lvl4pPr marL="1371540" algn="l" defTabSz="914360" rtl="0" eaLnBrk="1" latinLnBrk="0" hangingPunct="1">
      <a:defRPr kumimoji="1" sz="1800" kern="1200">
        <a:solidFill>
          <a:schemeClr val="tx1"/>
        </a:solidFill>
        <a:latin typeface="+mn-lt"/>
        <a:ea typeface="+mn-ea"/>
        <a:cs typeface="+mn-cs"/>
      </a:defRPr>
    </a:lvl4pPr>
    <a:lvl5pPr marL="1828720" algn="l" defTabSz="914360" rtl="0" eaLnBrk="1" latinLnBrk="0" hangingPunct="1">
      <a:defRPr kumimoji="1" sz="1800" kern="1200">
        <a:solidFill>
          <a:schemeClr val="tx1"/>
        </a:solidFill>
        <a:latin typeface="+mn-lt"/>
        <a:ea typeface="+mn-ea"/>
        <a:cs typeface="+mn-cs"/>
      </a:defRPr>
    </a:lvl5pPr>
    <a:lvl6pPr marL="2285900" algn="l" defTabSz="914360" rtl="0" eaLnBrk="1" latinLnBrk="0" hangingPunct="1">
      <a:defRPr kumimoji="1" sz="1800" kern="1200">
        <a:solidFill>
          <a:schemeClr val="tx1"/>
        </a:solidFill>
        <a:latin typeface="+mn-lt"/>
        <a:ea typeface="+mn-ea"/>
        <a:cs typeface="+mn-cs"/>
      </a:defRPr>
    </a:lvl6pPr>
    <a:lvl7pPr marL="2743080" algn="l" defTabSz="914360" rtl="0" eaLnBrk="1" latinLnBrk="0" hangingPunct="1">
      <a:defRPr kumimoji="1" sz="1800" kern="1200">
        <a:solidFill>
          <a:schemeClr val="tx1"/>
        </a:solidFill>
        <a:latin typeface="+mn-lt"/>
        <a:ea typeface="+mn-ea"/>
        <a:cs typeface="+mn-cs"/>
      </a:defRPr>
    </a:lvl7pPr>
    <a:lvl8pPr marL="3200260" algn="l" defTabSz="914360" rtl="0" eaLnBrk="1" latinLnBrk="0" hangingPunct="1">
      <a:defRPr kumimoji="1" sz="1800" kern="1200">
        <a:solidFill>
          <a:schemeClr val="tx1"/>
        </a:solidFill>
        <a:latin typeface="+mn-lt"/>
        <a:ea typeface="+mn-ea"/>
        <a:cs typeface="+mn-cs"/>
      </a:defRPr>
    </a:lvl8pPr>
    <a:lvl9pPr marL="3657440" algn="l" defTabSz="91436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16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89" autoAdjust="0"/>
    <p:restoredTop sz="94660"/>
  </p:normalViewPr>
  <p:slideViewPr>
    <p:cSldViewPr snapToGrid="0" showGuides="1">
      <p:cViewPr varScale="1">
        <p:scale>
          <a:sx n="36" d="100"/>
          <a:sy n="36" d="100"/>
        </p:scale>
        <p:origin x="2246" y="62"/>
      </p:cViewPr>
      <p:guideLst>
        <p:guide orient="horz" pos="5165"/>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3251200"/>
            <a:ext cx="10468864" cy="4334933"/>
          </a:xfrm>
          <a:ln>
            <a:noFill/>
          </a:ln>
        </p:spPr>
        <p:txBody>
          <a:bodyPr vert="horz" tIns="0" rIns="32511"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100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ja-JP" altLang="en-US"/>
              <a:t>マスター タイトルの書式設定</a:t>
            </a:r>
            <a:endParaRPr kumimoji="0" lang="en-US"/>
          </a:p>
        </p:txBody>
      </p:sp>
      <p:sp>
        <p:nvSpPr>
          <p:cNvPr id="17" name="Subtitle 16"/>
          <p:cNvSpPr>
            <a:spLocks noGrp="1"/>
          </p:cNvSpPr>
          <p:nvPr>
            <p:ph type="subTitle" idx="1"/>
          </p:nvPr>
        </p:nvSpPr>
        <p:spPr>
          <a:xfrm>
            <a:off x="711200" y="7652826"/>
            <a:ext cx="10472928" cy="4154311"/>
          </a:xfrm>
        </p:spPr>
        <p:txBody>
          <a:bodyPr lIns="0" rIns="32511"/>
          <a:lstStyle>
            <a:lvl1pPr marL="0" marR="81276" indent="0" algn="r">
              <a:buNone/>
              <a:defRPr>
                <a:solidFill>
                  <a:schemeClr val="tx1"/>
                </a:solidFill>
              </a:defRPr>
            </a:lvl1pPr>
            <a:lvl2pPr marL="812764" indent="0" algn="ctr">
              <a:buNone/>
            </a:lvl2pPr>
            <a:lvl3pPr marL="1625529" indent="0" algn="ctr">
              <a:buNone/>
            </a:lvl3pPr>
            <a:lvl4pPr marL="2438293" indent="0" algn="ctr">
              <a:buNone/>
            </a:lvl4pPr>
            <a:lvl5pPr marL="3251058" indent="0" algn="ctr">
              <a:buNone/>
            </a:lvl5pPr>
            <a:lvl6pPr marL="4063822" indent="0" algn="ctr">
              <a:buNone/>
            </a:lvl6pPr>
            <a:lvl7pPr marL="4876587" indent="0" algn="ctr">
              <a:buNone/>
            </a:lvl7pPr>
            <a:lvl8pPr marL="5689351" indent="0" algn="ctr">
              <a:buNone/>
            </a:lvl8pPr>
            <a:lvl9pPr marL="6502116" indent="0" algn="ctr">
              <a:buNone/>
            </a:lvl9pPr>
          </a:lstStyle>
          <a:p>
            <a:r>
              <a:rPr kumimoji="0" lang="ja-JP" altLang="en-US"/>
              <a:t>マスター サブタイトルの書式設定</a:t>
            </a:r>
            <a:endParaRPr kumimoji="0" lang="en-US"/>
          </a:p>
        </p:txBody>
      </p:sp>
      <p:sp>
        <p:nvSpPr>
          <p:cNvPr id="30" name="Date Placeholder 29"/>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19" name="Footer Placeholder 18"/>
          <p:cNvSpPr>
            <a:spLocks noGrp="1"/>
          </p:cNvSpPr>
          <p:nvPr>
            <p:ph type="ftr" sz="quarter" idx="11"/>
          </p:nvPr>
        </p:nvSpPr>
        <p:spPr/>
        <p:txBody>
          <a:bodyPr/>
          <a:lstStyle/>
          <a:p>
            <a:endParaRPr kumimoji="1" lang="ja-JP" altLang="en-US"/>
          </a:p>
        </p:txBody>
      </p:sp>
      <p:sp>
        <p:nvSpPr>
          <p:cNvPr id="27" name="Slide Number Placeholder 26"/>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ja-JP" altLang="en-US"/>
              <a:t>マスター タイトルの書式設定</a:t>
            </a:r>
            <a:endParaRPr kumimoji="0" lang="en-US"/>
          </a:p>
        </p:txBody>
      </p:sp>
      <p:sp>
        <p:nvSpPr>
          <p:cNvPr id="3" name="Content Placeholder 2"/>
          <p:cNvSpPr>
            <a:spLocks noGrp="1"/>
          </p:cNvSpPr>
          <p:nvPr>
            <p:ph idx="1"/>
          </p:nvPr>
        </p:nvSpPr>
        <p:spPr/>
        <p:txBody>
          <a:bodyPr/>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4" name="Date Placeholder 3"/>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3121152"/>
            <a:ext cx="10363200" cy="3229525"/>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100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ja-JP" altLang="en-US"/>
              <a:t>マスター タイトルの書式設定</a:t>
            </a:r>
            <a:endParaRPr kumimoji="0" lang="en-US"/>
          </a:p>
        </p:txBody>
      </p:sp>
      <p:sp>
        <p:nvSpPr>
          <p:cNvPr id="3" name="Text Placeholder 2"/>
          <p:cNvSpPr>
            <a:spLocks noGrp="1"/>
          </p:cNvSpPr>
          <p:nvPr>
            <p:ph type="body" idx="1"/>
          </p:nvPr>
        </p:nvSpPr>
        <p:spPr>
          <a:xfrm>
            <a:off x="707136" y="6411055"/>
            <a:ext cx="10363200" cy="3578577"/>
          </a:xfrm>
        </p:spPr>
        <p:txBody>
          <a:bodyPr lIns="81276" rIns="81276" anchor="t"/>
          <a:lstStyle>
            <a:lvl1pPr marL="0" indent="0">
              <a:buNone/>
              <a:defRPr sz="3900">
                <a:solidFill>
                  <a:schemeClr val="tx1"/>
                </a:solidFill>
              </a:defRPr>
            </a:lvl1pPr>
            <a:lvl2pPr>
              <a:buNone/>
              <a:defRPr sz="3200">
                <a:solidFill>
                  <a:schemeClr val="tx1">
                    <a:tint val="75000"/>
                  </a:schemeClr>
                </a:solidFill>
              </a:defRPr>
            </a:lvl2pPr>
            <a:lvl3pPr>
              <a:buNone/>
              <a:defRPr sz="2800">
                <a:solidFill>
                  <a:schemeClr val="tx1">
                    <a:tint val="75000"/>
                  </a:schemeClr>
                </a:solidFill>
              </a:defRPr>
            </a:lvl3pPr>
            <a:lvl4pPr>
              <a:buNone/>
              <a:defRPr sz="2500">
                <a:solidFill>
                  <a:schemeClr val="tx1">
                    <a:tint val="75000"/>
                  </a:schemeClr>
                </a:solidFill>
              </a:defRPr>
            </a:lvl4pPr>
            <a:lvl5pPr>
              <a:buNone/>
              <a:defRPr sz="2500">
                <a:solidFill>
                  <a:schemeClr val="tx1">
                    <a:tint val="75000"/>
                  </a:schemeClr>
                </a:solidFill>
              </a:defRPr>
            </a:lvl5pPr>
          </a:lstStyle>
          <a:p>
            <a:pPr lvl="0" eaLnBrk="1" latinLnBrk="0" hangingPunct="1"/>
            <a:r>
              <a:rPr kumimoji="0" lang="ja-JP" altLang="en-US"/>
              <a:t>マスター テキストの書式設定</a:t>
            </a:r>
          </a:p>
        </p:txBody>
      </p:sp>
      <p:sp>
        <p:nvSpPr>
          <p:cNvPr id="4" name="Date Placeholder 3"/>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09600" y="1668950"/>
            <a:ext cx="10972800" cy="2709333"/>
          </a:xfrm>
        </p:spPr>
        <p:txBody>
          <a:bodyPr/>
          <a:lstStyle/>
          <a:p>
            <a:r>
              <a:rPr kumimoji="0" lang="ja-JP" altLang="en-US"/>
              <a:t>マスター タイトルの書式設定</a:t>
            </a:r>
            <a:endParaRPr kumimoji="0" lang="en-US"/>
          </a:p>
        </p:txBody>
      </p:sp>
      <p:sp>
        <p:nvSpPr>
          <p:cNvPr id="3" name="Content Placeholder 2"/>
          <p:cNvSpPr>
            <a:spLocks noGrp="1"/>
          </p:cNvSpPr>
          <p:nvPr>
            <p:ph sz="half" idx="1"/>
          </p:nvPr>
        </p:nvSpPr>
        <p:spPr>
          <a:xfrm>
            <a:off x="609600" y="4551313"/>
            <a:ext cx="5384800" cy="10512213"/>
          </a:xfrm>
        </p:spPr>
        <p:txBody>
          <a:bodyPr/>
          <a:lstStyle>
            <a:lvl1pPr>
              <a:defRPr sz="4600"/>
            </a:lvl1pPr>
            <a:lvl2pPr>
              <a:defRPr sz="4300"/>
            </a:lvl2pPr>
            <a:lvl3pPr>
              <a:defRPr sz="3600"/>
            </a:lvl3pPr>
            <a:lvl4pPr>
              <a:defRPr sz="3200"/>
            </a:lvl4pPr>
            <a:lvl5pPr>
              <a:defRPr sz="3200"/>
            </a:lvl5pPr>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4" name="Content Placeholder 3"/>
          <p:cNvSpPr>
            <a:spLocks noGrp="1"/>
          </p:cNvSpPr>
          <p:nvPr>
            <p:ph sz="half" idx="2"/>
          </p:nvPr>
        </p:nvSpPr>
        <p:spPr>
          <a:xfrm>
            <a:off x="6197600" y="4551313"/>
            <a:ext cx="5384800" cy="10512213"/>
          </a:xfrm>
        </p:spPr>
        <p:txBody>
          <a:bodyPr/>
          <a:lstStyle>
            <a:lvl1pPr>
              <a:defRPr sz="4600"/>
            </a:lvl1pPr>
            <a:lvl2pPr>
              <a:defRPr sz="4300"/>
            </a:lvl2pPr>
            <a:lvl3pPr>
              <a:defRPr sz="3600"/>
            </a:lvl3pPr>
            <a:lvl4pPr>
              <a:defRPr sz="3200"/>
            </a:lvl4pPr>
            <a:lvl5pPr>
              <a:defRPr sz="3200"/>
            </a:lvl5pPr>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5" name="Date Placeholder 4"/>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09600" y="1668950"/>
            <a:ext cx="10972800" cy="2709333"/>
          </a:xfrm>
        </p:spPr>
        <p:txBody>
          <a:bodyPr tIns="81276" anchor="b"/>
          <a:lstStyle>
            <a:lvl1pPr>
              <a:defRPr/>
            </a:lvl1pPr>
          </a:lstStyle>
          <a:p>
            <a:r>
              <a:rPr kumimoji="0" lang="ja-JP" altLang="en-US"/>
              <a:t>マスター タイトルの書式設定</a:t>
            </a:r>
            <a:endParaRPr kumimoji="0" lang="en-US"/>
          </a:p>
        </p:txBody>
      </p:sp>
      <p:sp>
        <p:nvSpPr>
          <p:cNvPr id="3" name="Text Placeholder 2"/>
          <p:cNvSpPr>
            <a:spLocks noGrp="1"/>
          </p:cNvSpPr>
          <p:nvPr>
            <p:ph type="body" idx="1"/>
          </p:nvPr>
        </p:nvSpPr>
        <p:spPr>
          <a:xfrm>
            <a:off x="609600" y="4397625"/>
            <a:ext cx="5386917" cy="1562908"/>
          </a:xfrm>
        </p:spPr>
        <p:txBody>
          <a:bodyPr lIns="81276" tIns="0" rIns="81276" bIns="0" anchor="ctr">
            <a:noAutofit/>
          </a:bodyPr>
          <a:lstStyle>
            <a:lvl1pPr marL="0" indent="0">
              <a:buNone/>
              <a:defRPr sz="4300" b="1" cap="none" baseline="0">
                <a:solidFill>
                  <a:schemeClr val="tx2"/>
                </a:solidFill>
                <a:effectLst/>
              </a:defRPr>
            </a:lvl1pPr>
            <a:lvl2pPr>
              <a:buNone/>
              <a:defRPr sz="3600" b="1"/>
            </a:lvl2pPr>
            <a:lvl3pPr>
              <a:buNone/>
              <a:defRPr sz="3200" b="1"/>
            </a:lvl3pPr>
            <a:lvl4pPr>
              <a:buNone/>
              <a:defRPr sz="2800" b="1"/>
            </a:lvl4pPr>
            <a:lvl5pPr>
              <a:buNone/>
              <a:defRPr sz="2800" b="1"/>
            </a:lvl5pPr>
          </a:lstStyle>
          <a:p>
            <a:pPr lvl="0" eaLnBrk="1" latinLnBrk="0" hangingPunct="1"/>
            <a:r>
              <a:rPr kumimoji="0" lang="ja-JP" altLang="en-US"/>
              <a:t>マスター テキストの書式設定</a:t>
            </a:r>
          </a:p>
        </p:txBody>
      </p:sp>
      <p:sp>
        <p:nvSpPr>
          <p:cNvPr id="4" name="Text Placeholder 3"/>
          <p:cNvSpPr>
            <a:spLocks noGrp="1"/>
          </p:cNvSpPr>
          <p:nvPr>
            <p:ph type="body" sz="half" idx="3"/>
          </p:nvPr>
        </p:nvSpPr>
        <p:spPr>
          <a:xfrm>
            <a:off x="6193368" y="4408314"/>
            <a:ext cx="5389033" cy="1552220"/>
          </a:xfrm>
        </p:spPr>
        <p:txBody>
          <a:bodyPr lIns="81276" tIns="0" rIns="81276" bIns="0" anchor="ctr"/>
          <a:lstStyle>
            <a:lvl1pPr marL="0" indent="0">
              <a:buNone/>
              <a:defRPr sz="4300" b="1" cap="none" baseline="0">
                <a:solidFill>
                  <a:schemeClr val="tx2"/>
                </a:solidFill>
                <a:effectLst/>
              </a:defRPr>
            </a:lvl1pPr>
            <a:lvl2pPr>
              <a:buNone/>
              <a:defRPr sz="3600" b="1"/>
            </a:lvl2pPr>
            <a:lvl3pPr>
              <a:buNone/>
              <a:defRPr sz="3200" b="1"/>
            </a:lvl3pPr>
            <a:lvl4pPr>
              <a:buNone/>
              <a:defRPr sz="2800" b="1"/>
            </a:lvl4pPr>
            <a:lvl5pPr>
              <a:buNone/>
              <a:defRPr sz="2800" b="1"/>
            </a:lvl5pPr>
          </a:lstStyle>
          <a:p>
            <a:pPr lvl="0" eaLnBrk="1" latinLnBrk="0" hangingPunct="1"/>
            <a:r>
              <a:rPr kumimoji="0" lang="ja-JP" altLang="en-US"/>
              <a:t>マスター テキストの書式設定</a:t>
            </a:r>
          </a:p>
        </p:txBody>
      </p:sp>
      <p:sp>
        <p:nvSpPr>
          <p:cNvPr id="5" name="Content Placeholder 4"/>
          <p:cNvSpPr>
            <a:spLocks noGrp="1"/>
          </p:cNvSpPr>
          <p:nvPr>
            <p:ph sz="quarter" idx="2"/>
          </p:nvPr>
        </p:nvSpPr>
        <p:spPr>
          <a:xfrm>
            <a:off x="609600" y="5960533"/>
            <a:ext cx="5386917" cy="9115781"/>
          </a:xfrm>
        </p:spPr>
        <p:txBody>
          <a:bodyPr tIns="0"/>
          <a:lstStyle>
            <a:lvl1pPr>
              <a:defRPr sz="3900"/>
            </a:lvl1pPr>
            <a:lvl2pPr>
              <a:defRPr sz="3600"/>
            </a:lvl2pPr>
            <a:lvl3pPr>
              <a:defRPr sz="3200"/>
            </a:lvl3pPr>
            <a:lvl4pPr>
              <a:defRPr sz="2800"/>
            </a:lvl4pPr>
            <a:lvl5pPr>
              <a:defRPr sz="2800"/>
            </a:lvl5pPr>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6" name="Content Placeholder 5"/>
          <p:cNvSpPr>
            <a:spLocks noGrp="1"/>
          </p:cNvSpPr>
          <p:nvPr>
            <p:ph sz="quarter" idx="4"/>
          </p:nvPr>
        </p:nvSpPr>
        <p:spPr>
          <a:xfrm>
            <a:off x="6193368" y="5960533"/>
            <a:ext cx="5389033" cy="9115781"/>
          </a:xfrm>
        </p:spPr>
        <p:txBody>
          <a:bodyPr tIns="0"/>
          <a:lstStyle>
            <a:lvl1pPr>
              <a:defRPr sz="3900"/>
            </a:lvl1pPr>
            <a:lvl2pPr>
              <a:defRPr sz="3600"/>
            </a:lvl2pPr>
            <a:lvl3pPr>
              <a:defRPr sz="3200"/>
            </a:lvl3pPr>
            <a:lvl4pPr>
              <a:defRPr sz="2800"/>
            </a:lvl4pPr>
            <a:lvl5pPr>
              <a:defRPr sz="2800"/>
            </a:lvl5pPr>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7" name="Date Placeholder 6"/>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09600" y="1668950"/>
            <a:ext cx="11074400" cy="2709333"/>
          </a:xfrm>
        </p:spPr>
        <p:txBody>
          <a:bodyPr vert="horz" tIns="81276"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8900" b="0">
                <a:ln>
                  <a:noFill/>
                </a:ln>
                <a:solidFill>
                  <a:schemeClr val="tx2"/>
                </a:solidFill>
                <a:effectLst/>
                <a:latin typeface="+mj-lt"/>
                <a:ea typeface="+mj-ea"/>
                <a:cs typeface="+mj-cs"/>
              </a:defRPr>
            </a:lvl1pPr>
          </a:lstStyle>
          <a:p>
            <a:r>
              <a:rPr kumimoji="0" lang="ja-JP" altLang="en-US"/>
              <a:t>マスター タイトルの書式設定</a:t>
            </a:r>
            <a:endParaRPr kumimoji="0" lang="en-US"/>
          </a:p>
        </p:txBody>
      </p:sp>
      <p:sp>
        <p:nvSpPr>
          <p:cNvPr id="3" name="Date Placeholder 2"/>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914400" y="1219205"/>
            <a:ext cx="3657600" cy="2754489"/>
          </a:xfrm>
        </p:spPr>
        <p:txBody>
          <a:bodyPr lIns="0" anchor="b">
            <a:noAutofit/>
          </a:bodyPr>
          <a:lstStyle>
            <a:lvl1pPr algn="l" rtl="0">
              <a:spcBef>
                <a:spcPct val="0"/>
              </a:spcBef>
              <a:buNone/>
              <a:defRPr sz="4600" b="0">
                <a:ln>
                  <a:noFill/>
                </a:ln>
                <a:solidFill>
                  <a:schemeClr val="tx2"/>
                </a:solidFill>
                <a:effectLst/>
                <a:latin typeface="+mj-lt"/>
                <a:ea typeface="+mj-ea"/>
                <a:cs typeface="+mj-cs"/>
              </a:defRPr>
            </a:lvl1pPr>
          </a:lstStyle>
          <a:p>
            <a:r>
              <a:rPr kumimoji="0" lang="ja-JP" altLang="en-US"/>
              <a:t>マスター タイトルの書式設定</a:t>
            </a:r>
            <a:endParaRPr kumimoji="0" lang="en-US"/>
          </a:p>
        </p:txBody>
      </p:sp>
      <p:sp>
        <p:nvSpPr>
          <p:cNvPr id="3" name="Text Placeholder 2"/>
          <p:cNvSpPr>
            <a:spLocks noGrp="1"/>
          </p:cNvSpPr>
          <p:nvPr>
            <p:ph type="body" idx="2"/>
          </p:nvPr>
        </p:nvSpPr>
        <p:spPr>
          <a:xfrm>
            <a:off x="914400" y="3973689"/>
            <a:ext cx="3657600" cy="10837333"/>
          </a:xfrm>
        </p:spPr>
        <p:txBody>
          <a:bodyPr lIns="32511" rIns="32511"/>
          <a:lstStyle>
            <a:lvl1pPr marL="0" indent="0" algn="l">
              <a:buNone/>
              <a:defRPr sz="2500"/>
            </a:lvl1pPr>
            <a:lvl2pPr indent="0" algn="l">
              <a:buNone/>
              <a:defRPr sz="2100"/>
            </a:lvl2pPr>
            <a:lvl3pPr indent="0" algn="l">
              <a:buNone/>
              <a:defRPr sz="1800"/>
            </a:lvl3pPr>
            <a:lvl4pPr indent="0" algn="l">
              <a:buNone/>
              <a:defRPr sz="1600"/>
            </a:lvl4pPr>
            <a:lvl5pPr indent="0" algn="l">
              <a:buNone/>
              <a:defRPr sz="1600"/>
            </a:lvl5pPr>
          </a:lstStyle>
          <a:p>
            <a:pPr lvl="0" eaLnBrk="1" latinLnBrk="0" hangingPunct="1"/>
            <a:r>
              <a:rPr kumimoji="0" lang="ja-JP" altLang="en-US"/>
              <a:t>マスター テキストの書式設定</a:t>
            </a:r>
          </a:p>
        </p:txBody>
      </p:sp>
      <p:sp>
        <p:nvSpPr>
          <p:cNvPr id="4" name="Content Placeholder 3"/>
          <p:cNvSpPr>
            <a:spLocks noGrp="1"/>
          </p:cNvSpPr>
          <p:nvPr>
            <p:ph sz="half" idx="1"/>
          </p:nvPr>
        </p:nvSpPr>
        <p:spPr>
          <a:xfrm>
            <a:off x="4766733" y="3973689"/>
            <a:ext cx="6815667" cy="10837333"/>
          </a:xfrm>
        </p:spPr>
        <p:txBody>
          <a:bodyPr tIns="0"/>
          <a:lstStyle>
            <a:lvl1pPr>
              <a:defRPr sz="5000"/>
            </a:lvl1pPr>
            <a:lvl2pPr>
              <a:defRPr sz="4600"/>
            </a:lvl2pPr>
            <a:lvl3pPr>
              <a:defRPr sz="4300"/>
            </a:lvl3pPr>
            <a:lvl4pPr>
              <a:defRPr sz="3600"/>
            </a:lvl4pPr>
            <a:lvl5pPr>
              <a:defRPr sz="3200"/>
            </a:lvl5pPr>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5" name="Date Placeholder 4"/>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2626553"/>
            <a:ext cx="7010400" cy="97536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162553" tIns="81276" rIns="162553" bIns="81276" rtlCol="0" anchor="ctr"/>
          <a:lstStyle/>
          <a:p>
            <a:pPr algn="ctr" eaLnBrk="1" latinLnBrk="0" hangingPunct="1"/>
            <a:endParaRPr kumimoji="0" lang="en-US"/>
          </a:p>
        </p:txBody>
      </p:sp>
      <p:sp>
        <p:nvSpPr>
          <p:cNvPr id="12" name="Right Triangle 11"/>
          <p:cNvSpPr/>
          <p:nvPr/>
        </p:nvSpPr>
        <p:spPr>
          <a:xfrm rot="420000" flipV="1">
            <a:off x="10672179" y="12704638"/>
            <a:ext cx="207264" cy="368469"/>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162553" tIns="81276" rIns="162553" bIns="81276" rtlCol="0" anchor="ctr"/>
          <a:lstStyle/>
          <a:p>
            <a:pPr algn="ctr" eaLnBrk="1" latinLnBrk="0" hangingPunct="1"/>
            <a:endParaRPr kumimoji="0" lang="en-US"/>
          </a:p>
        </p:txBody>
      </p:sp>
      <p:sp>
        <p:nvSpPr>
          <p:cNvPr id="2" name="Title 1"/>
          <p:cNvSpPr>
            <a:spLocks noGrp="1"/>
          </p:cNvSpPr>
          <p:nvPr>
            <p:ph type="title"/>
          </p:nvPr>
        </p:nvSpPr>
        <p:spPr>
          <a:xfrm>
            <a:off x="812800" y="2789918"/>
            <a:ext cx="2950464" cy="3751398"/>
          </a:xfrm>
        </p:spPr>
        <p:txBody>
          <a:bodyPr vert="horz" lIns="81276" tIns="81276" rIns="81276" bIns="81276" anchor="b"/>
          <a:lstStyle>
            <a:lvl1pPr algn="l">
              <a:buNone/>
              <a:defRPr sz="3600" b="1">
                <a:solidFill>
                  <a:schemeClr val="tx2"/>
                </a:solidFill>
              </a:defRPr>
            </a:lvl1pPr>
          </a:lstStyle>
          <a:p>
            <a:r>
              <a:rPr kumimoji="0" lang="ja-JP" altLang="en-US"/>
              <a:t>マスター タイトルの書式設定</a:t>
            </a:r>
            <a:endParaRPr kumimoji="0" lang="en-US"/>
          </a:p>
        </p:txBody>
      </p:sp>
      <p:sp>
        <p:nvSpPr>
          <p:cNvPr id="4" name="Text Placeholder 3"/>
          <p:cNvSpPr>
            <a:spLocks noGrp="1"/>
          </p:cNvSpPr>
          <p:nvPr>
            <p:ph type="body" sz="half" idx="2"/>
          </p:nvPr>
        </p:nvSpPr>
        <p:spPr>
          <a:xfrm>
            <a:off x="812800" y="6705268"/>
            <a:ext cx="2946400" cy="5165796"/>
          </a:xfrm>
        </p:spPr>
        <p:txBody>
          <a:bodyPr lIns="113787" rIns="81276" bIns="81276" anchor="t"/>
          <a:lstStyle>
            <a:lvl1pPr marL="0" indent="0" algn="l">
              <a:spcBef>
                <a:spcPts val="444"/>
              </a:spcBef>
              <a:buFontTx/>
              <a:buNone/>
              <a:defRPr sz="2300"/>
            </a:lvl1pPr>
            <a:lvl2pPr>
              <a:defRPr sz="2100"/>
            </a:lvl2pPr>
            <a:lvl3pPr>
              <a:defRPr sz="1800"/>
            </a:lvl3pPr>
            <a:lvl4pPr>
              <a:defRPr sz="1600"/>
            </a:lvl4pPr>
            <a:lvl5pPr>
              <a:defRPr sz="1600"/>
            </a:lvl5pPr>
          </a:lstStyle>
          <a:p>
            <a:pPr lvl="0" eaLnBrk="1" latinLnBrk="0" hangingPunct="1"/>
            <a:r>
              <a:rPr kumimoji="0" lang="ja-JP" altLang="en-US"/>
              <a:t>マスター テキストの書式設定</a:t>
            </a:r>
          </a:p>
        </p:txBody>
      </p:sp>
      <p:sp>
        <p:nvSpPr>
          <p:cNvPr id="5" name="Date Placeholder 4"/>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a:xfrm>
            <a:off x="10769600" y="15066905"/>
            <a:ext cx="812800" cy="865481"/>
          </a:xfrm>
        </p:spPr>
        <p:txBody>
          <a:bodyPr/>
          <a:lstStyle/>
          <a:p>
            <a:fld id="{2D51BFB5-7271-43E9-90C8-A2558C45B031}" type="slidenum">
              <a:rPr kumimoji="1" lang="ja-JP" altLang="en-US" smtClean="0"/>
              <a:t>‹#›</a:t>
            </a:fld>
            <a:endParaRPr kumimoji="1" lang="ja-JP" altLang="en-US"/>
          </a:p>
        </p:txBody>
      </p:sp>
      <p:sp>
        <p:nvSpPr>
          <p:cNvPr id="3" name="Picture Placeholder 2"/>
          <p:cNvSpPr>
            <a:spLocks noGrp="1"/>
          </p:cNvSpPr>
          <p:nvPr>
            <p:ph type="pic" idx="1"/>
          </p:nvPr>
        </p:nvSpPr>
        <p:spPr>
          <a:xfrm rot="420000">
            <a:off x="4647724" y="2843299"/>
            <a:ext cx="6156960" cy="9320107"/>
          </a:xfrm>
          <a:prstGeom prst="rect">
            <a:avLst/>
          </a:prstGeom>
          <a:solidFill>
            <a:schemeClr val="bg2"/>
          </a:solidFill>
          <a:ln w="3000" cap="rnd">
            <a:solidFill>
              <a:srgbClr val="C0C0C0"/>
            </a:solidFill>
            <a:round/>
          </a:ln>
          <a:effectLst/>
        </p:spPr>
        <p:txBody>
          <a:bodyPr/>
          <a:lstStyle>
            <a:lvl1pPr marL="0" indent="0">
              <a:buNone/>
              <a:defRPr sz="5700"/>
            </a:lvl1pPr>
          </a:lstStyle>
          <a:p>
            <a:r>
              <a:rPr kumimoji="0" lang="ja-JP" altLang="en-US"/>
              <a:t>アイコンをクリックして図を追加</a:t>
            </a:r>
            <a:endParaRPr kumimoji="0" lang="en-US" dirty="0"/>
          </a:p>
        </p:txBody>
      </p:sp>
      <p:sp>
        <p:nvSpPr>
          <p:cNvPr id="10" name="Freeform 9"/>
          <p:cNvSpPr>
            <a:spLocks/>
          </p:cNvSpPr>
          <p:nvPr/>
        </p:nvSpPr>
        <p:spPr bwMode="auto">
          <a:xfrm flipV="1">
            <a:off x="-12700" y="13787496"/>
            <a:ext cx="12217400" cy="2468504"/>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162553" tIns="81276" rIns="162553" bIns="81276"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14743290"/>
            <a:ext cx="6350000" cy="151271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162553" tIns="81276" rIns="162553" bIns="81276"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ja-JP" altLang="en-US"/>
              <a:t>マスター タイトルの書式設定</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4" name="Date Placeholder 3"/>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167470"/>
            <a:ext cx="2743200" cy="12353809"/>
          </a:xfrm>
        </p:spPr>
        <p:txBody>
          <a:bodyPr vert="eaVert"/>
          <a:lstStyle/>
          <a:p>
            <a:r>
              <a:rPr kumimoji="0" lang="ja-JP" altLang="en-US"/>
              <a:t>マスター タイトルの書式設定</a:t>
            </a:r>
            <a:endParaRPr kumimoji="0" lang="en-US"/>
          </a:p>
        </p:txBody>
      </p:sp>
      <p:sp>
        <p:nvSpPr>
          <p:cNvPr id="3" name="Vertical Text Placeholder 2"/>
          <p:cNvSpPr>
            <a:spLocks noGrp="1"/>
          </p:cNvSpPr>
          <p:nvPr>
            <p:ph type="body" orient="vert" idx="1"/>
          </p:nvPr>
        </p:nvSpPr>
        <p:spPr>
          <a:xfrm>
            <a:off x="609600" y="2167470"/>
            <a:ext cx="8026400" cy="12353809"/>
          </a:xfrm>
        </p:spPr>
        <p:txBody>
          <a:bodyPr vert="eaVert"/>
          <a:lstStyle/>
          <a:p>
            <a:pPr lvl="0" eaLnBrk="1" latinLnBrk="0" hangingPunct="1"/>
            <a:r>
              <a:rPr lang="ja-JP" altLang="en-US"/>
              <a:t>マスター テキストの書式設定</a:t>
            </a:r>
          </a:p>
          <a:p>
            <a:pPr lvl="1" eaLnBrk="1" latinLnBrk="0" hangingPunct="1"/>
            <a:r>
              <a:rPr lang="ja-JP" altLang="en-US"/>
              <a:t>第 </a:t>
            </a:r>
            <a:r>
              <a:rPr lang="en-US" altLang="ja-JP"/>
              <a:t>2 </a:t>
            </a:r>
            <a:r>
              <a:rPr lang="ja-JP" altLang="en-US"/>
              <a:t>レベル</a:t>
            </a:r>
          </a:p>
          <a:p>
            <a:pPr lvl="2" eaLnBrk="1" latinLnBrk="0" hangingPunct="1"/>
            <a:r>
              <a:rPr lang="ja-JP" altLang="en-US"/>
              <a:t>第 </a:t>
            </a:r>
            <a:r>
              <a:rPr lang="en-US" altLang="ja-JP"/>
              <a:t>3 </a:t>
            </a:r>
            <a:r>
              <a:rPr lang="ja-JP" altLang="en-US"/>
              <a:t>レベル</a:t>
            </a:r>
          </a:p>
          <a:p>
            <a:pPr lvl="3" eaLnBrk="1" latinLnBrk="0" hangingPunct="1"/>
            <a:r>
              <a:rPr lang="ja-JP" altLang="en-US"/>
              <a:t>第 </a:t>
            </a:r>
            <a:r>
              <a:rPr lang="en-US" altLang="ja-JP"/>
              <a:t>4 </a:t>
            </a:r>
            <a:r>
              <a:rPr lang="ja-JP" altLang="en-US"/>
              <a:t>レベル</a:t>
            </a:r>
          </a:p>
          <a:p>
            <a:pPr lvl="4" eaLnBrk="1" latinLnBrk="0" hangingPunct="1"/>
            <a:r>
              <a:rPr lang="ja-JP" altLang="en-US"/>
              <a:t>第 </a:t>
            </a:r>
            <a:r>
              <a:rPr lang="en-US" altLang="ja-JP"/>
              <a:t>5 </a:t>
            </a:r>
            <a:r>
              <a:rPr lang="ja-JP" altLang="en-US"/>
              <a:t>レベル</a:t>
            </a:r>
            <a:endParaRPr kumimoji="0" lang="en-US"/>
          </a:p>
        </p:txBody>
      </p:sp>
      <p:sp>
        <p:nvSpPr>
          <p:cNvPr id="4" name="Date Placeholder 3"/>
          <p:cNvSpPr>
            <a:spLocks noGrp="1"/>
          </p:cNvSpPr>
          <p:nvPr>
            <p:ph type="dt" sz="half" idx="10"/>
          </p:nvPr>
        </p:nvSpPr>
        <p:spPr/>
        <p:txBody>
          <a:bodyPr/>
          <a:lstStyle/>
          <a:p>
            <a:fld id="{919CB9C4-A29A-4723-82D0-ED797E6C1EC9}" type="datetimeFigureOut">
              <a:rPr kumimoji="1" lang="ja-JP" altLang="en-US" smtClean="0"/>
              <a:t>2025/10/10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D51BFB5-7271-43E9-90C8-A2558C45B031}"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16934"/>
            <a:ext cx="12217400" cy="2468504"/>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162553" tIns="81276" rIns="162553" bIns="81276"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16933"/>
            <a:ext cx="6350000" cy="151271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162553" tIns="81276" rIns="162553" bIns="81276"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1668950"/>
            <a:ext cx="10972800" cy="2709333"/>
          </a:xfrm>
          <a:prstGeom prst="rect">
            <a:avLst/>
          </a:prstGeom>
        </p:spPr>
        <p:txBody>
          <a:bodyPr vert="horz" lIns="0" tIns="81276" rIns="0" bIns="0" anchor="b">
            <a:normAutofit/>
          </a:bodyPr>
          <a:lstStyle/>
          <a:p>
            <a:r>
              <a:rPr kumimoji="0" lang="ja-JP" altLang="en-US"/>
              <a:t>マスター タイトルの書式設定</a:t>
            </a:r>
            <a:endParaRPr kumimoji="0" lang="en-US"/>
          </a:p>
        </p:txBody>
      </p:sp>
      <p:sp>
        <p:nvSpPr>
          <p:cNvPr id="30" name="Text Placeholder 29"/>
          <p:cNvSpPr>
            <a:spLocks noGrp="1"/>
          </p:cNvSpPr>
          <p:nvPr>
            <p:ph type="body" idx="1"/>
          </p:nvPr>
        </p:nvSpPr>
        <p:spPr>
          <a:xfrm>
            <a:off x="609600" y="4587804"/>
            <a:ext cx="10972800" cy="10403840"/>
          </a:xfrm>
          <a:prstGeom prst="rect">
            <a:avLst/>
          </a:prstGeom>
        </p:spPr>
        <p:txBody>
          <a:bodyPr vert="horz" lIns="162553" tIns="81276" rIns="162553" bIns="81276">
            <a:normAutofit/>
          </a:bodyPr>
          <a:lstStyle/>
          <a:p>
            <a:pPr lvl="0" eaLnBrk="1" latinLnBrk="0" hangingPunct="1"/>
            <a:r>
              <a:rPr kumimoji="0" lang="ja-JP" altLang="en-US"/>
              <a:t>マスター テキストの書式設定</a:t>
            </a:r>
          </a:p>
          <a:p>
            <a:pPr lvl="1" eaLnBrk="1" latinLnBrk="0" hangingPunct="1"/>
            <a:r>
              <a:rPr kumimoji="0" lang="ja-JP" altLang="en-US"/>
              <a:t>第 </a:t>
            </a:r>
            <a:r>
              <a:rPr kumimoji="0" lang="en-US" altLang="ja-JP"/>
              <a:t>2 </a:t>
            </a:r>
            <a:r>
              <a:rPr kumimoji="0" lang="ja-JP" altLang="en-US"/>
              <a:t>レベル</a:t>
            </a:r>
          </a:p>
          <a:p>
            <a:pPr lvl="2" eaLnBrk="1" latinLnBrk="0" hangingPunct="1"/>
            <a:r>
              <a:rPr kumimoji="0" lang="ja-JP" altLang="en-US"/>
              <a:t>第 </a:t>
            </a:r>
            <a:r>
              <a:rPr kumimoji="0" lang="en-US" altLang="ja-JP"/>
              <a:t>3 </a:t>
            </a:r>
            <a:r>
              <a:rPr kumimoji="0" lang="ja-JP" altLang="en-US"/>
              <a:t>レベル</a:t>
            </a:r>
          </a:p>
          <a:p>
            <a:pPr lvl="3" eaLnBrk="1" latinLnBrk="0" hangingPunct="1"/>
            <a:r>
              <a:rPr kumimoji="0" lang="ja-JP" altLang="en-US"/>
              <a:t>第 </a:t>
            </a:r>
            <a:r>
              <a:rPr kumimoji="0" lang="en-US" altLang="ja-JP"/>
              <a:t>4 </a:t>
            </a:r>
            <a:r>
              <a:rPr kumimoji="0" lang="ja-JP" altLang="en-US"/>
              <a:t>レベル</a:t>
            </a:r>
          </a:p>
          <a:p>
            <a:pPr lvl="4" eaLnBrk="1" latinLnBrk="0" hangingPunct="1"/>
            <a:r>
              <a:rPr kumimoji="0" lang="ja-JP" altLang="en-US"/>
              <a:t>第 </a:t>
            </a:r>
            <a:r>
              <a:rPr kumimoji="0" lang="en-US" altLang="ja-JP"/>
              <a:t>5 </a:t>
            </a:r>
            <a:r>
              <a:rPr kumimoji="0" lang="ja-JP" altLang="en-US"/>
              <a:t>レベル</a:t>
            </a:r>
            <a:endParaRPr kumimoji="0" lang="en-US"/>
          </a:p>
        </p:txBody>
      </p:sp>
      <p:sp>
        <p:nvSpPr>
          <p:cNvPr id="10" name="Date Placeholder 9"/>
          <p:cNvSpPr>
            <a:spLocks noGrp="1"/>
          </p:cNvSpPr>
          <p:nvPr>
            <p:ph type="dt" sz="half" idx="2"/>
          </p:nvPr>
        </p:nvSpPr>
        <p:spPr>
          <a:xfrm>
            <a:off x="609600" y="15066905"/>
            <a:ext cx="2844800" cy="865481"/>
          </a:xfrm>
          <a:prstGeom prst="rect">
            <a:avLst/>
          </a:prstGeom>
        </p:spPr>
        <p:txBody>
          <a:bodyPr vert="horz" lIns="0" tIns="0" rIns="0" bIns="0" anchor="b"/>
          <a:lstStyle>
            <a:lvl1pPr algn="l" eaLnBrk="1" latinLnBrk="0" hangingPunct="1">
              <a:defRPr kumimoji="0" sz="2100">
                <a:solidFill>
                  <a:schemeClr val="tx2">
                    <a:shade val="90000"/>
                  </a:schemeClr>
                </a:solidFill>
              </a:defRPr>
            </a:lvl1pPr>
          </a:lstStyle>
          <a:p>
            <a:fld id="{919CB9C4-A29A-4723-82D0-ED797E6C1EC9}" type="datetimeFigureOut">
              <a:rPr kumimoji="1" lang="ja-JP" altLang="en-US" smtClean="0"/>
              <a:t>2025/10/10</a:t>
            </a:fld>
            <a:endParaRPr kumimoji="1" lang="ja-JP" altLang="en-US"/>
          </a:p>
        </p:txBody>
      </p:sp>
      <p:sp>
        <p:nvSpPr>
          <p:cNvPr id="22" name="Footer Placeholder 21"/>
          <p:cNvSpPr>
            <a:spLocks noGrp="1"/>
          </p:cNvSpPr>
          <p:nvPr>
            <p:ph type="ftr" sz="quarter" idx="3"/>
          </p:nvPr>
        </p:nvSpPr>
        <p:spPr>
          <a:xfrm>
            <a:off x="3556000" y="15066905"/>
            <a:ext cx="4470400" cy="865481"/>
          </a:xfrm>
          <a:prstGeom prst="rect">
            <a:avLst/>
          </a:prstGeom>
        </p:spPr>
        <p:txBody>
          <a:bodyPr vert="horz" lIns="0" tIns="0" rIns="0" bIns="0" anchor="b"/>
          <a:lstStyle>
            <a:lvl1pPr algn="l" eaLnBrk="1" latinLnBrk="0" hangingPunct="1">
              <a:defRPr kumimoji="0" sz="2100">
                <a:solidFill>
                  <a:schemeClr val="tx2">
                    <a:shade val="90000"/>
                  </a:schemeClr>
                </a:solidFill>
              </a:defRPr>
            </a:lvl1pPr>
          </a:lstStyle>
          <a:p>
            <a:endParaRPr kumimoji="1" lang="ja-JP" altLang="en-US"/>
          </a:p>
        </p:txBody>
      </p:sp>
      <p:sp>
        <p:nvSpPr>
          <p:cNvPr id="18" name="Slide Number Placeholder 17"/>
          <p:cNvSpPr>
            <a:spLocks noGrp="1"/>
          </p:cNvSpPr>
          <p:nvPr>
            <p:ph type="sldNum" sz="quarter" idx="4"/>
          </p:nvPr>
        </p:nvSpPr>
        <p:spPr>
          <a:xfrm>
            <a:off x="10566400" y="15066905"/>
            <a:ext cx="1016000" cy="865481"/>
          </a:xfrm>
          <a:prstGeom prst="rect">
            <a:avLst/>
          </a:prstGeom>
        </p:spPr>
        <p:txBody>
          <a:bodyPr vert="horz" lIns="0" tIns="0" rIns="0" bIns="0" anchor="b"/>
          <a:lstStyle>
            <a:lvl1pPr algn="r" eaLnBrk="1" latinLnBrk="0" hangingPunct="1">
              <a:defRPr kumimoji="0" sz="2100">
                <a:solidFill>
                  <a:schemeClr val="tx2">
                    <a:shade val="90000"/>
                  </a:schemeClr>
                </a:solidFill>
              </a:defRPr>
            </a:lvl1pPr>
          </a:lstStyle>
          <a:p>
            <a:fld id="{2D51BFB5-7271-43E9-90C8-A2558C45B031}" type="slidenum">
              <a:rPr kumimoji="1" lang="ja-JP" altLang="en-US" smtClean="0"/>
              <a:t>‹#›</a:t>
            </a:fld>
            <a:endParaRPr kumimoji="1" lang="ja-JP" altLang="en-US"/>
          </a:p>
        </p:txBody>
      </p:sp>
      <p:grpSp>
        <p:nvGrpSpPr>
          <p:cNvPr id="2" name="Group 1"/>
          <p:cNvGrpSpPr/>
          <p:nvPr/>
        </p:nvGrpSpPr>
        <p:grpSpPr>
          <a:xfrm>
            <a:off x="-25356" y="479782"/>
            <a:ext cx="12240731" cy="1538901"/>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1" sz="8900" b="0" kern="1200">
          <a:ln>
            <a:noFill/>
          </a:ln>
          <a:solidFill>
            <a:schemeClr val="tx2"/>
          </a:solidFill>
          <a:effectLst/>
          <a:latin typeface="+mj-lt"/>
          <a:ea typeface="+mj-ea"/>
          <a:cs typeface="+mj-cs"/>
        </a:defRPr>
      </a:lvl1pPr>
    </p:titleStyle>
    <p:bodyStyle>
      <a:lvl1pPr marL="487659" indent="-487659" algn="l" rtl="0" eaLnBrk="1" latinLnBrk="0" hangingPunct="1">
        <a:spcBef>
          <a:spcPct val="20000"/>
        </a:spcBef>
        <a:buClr>
          <a:schemeClr val="accent3"/>
        </a:buClr>
        <a:buSzPct val="95000"/>
        <a:buFont typeface="Wingdings 2"/>
        <a:buChar char=""/>
        <a:defRPr kumimoji="1" sz="4600" kern="1200">
          <a:solidFill>
            <a:schemeClr val="tx1"/>
          </a:solidFill>
          <a:latin typeface="+mn-lt"/>
          <a:ea typeface="+mn-ea"/>
          <a:cs typeface="+mn-cs"/>
        </a:defRPr>
      </a:lvl1pPr>
      <a:lvl2pPr marL="1137870" indent="-438893" algn="l" rtl="0" eaLnBrk="1" latinLnBrk="0" hangingPunct="1">
        <a:spcBef>
          <a:spcPct val="20000"/>
        </a:spcBef>
        <a:buClr>
          <a:schemeClr val="accent1"/>
        </a:buClr>
        <a:buSzPct val="85000"/>
        <a:buFont typeface="Wingdings 2"/>
        <a:buChar char=""/>
        <a:defRPr kumimoji="1" sz="4300" kern="1200">
          <a:solidFill>
            <a:schemeClr val="tx1"/>
          </a:solidFill>
          <a:latin typeface="+mn-lt"/>
          <a:ea typeface="+mn-ea"/>
          <a:cs typeface="+mn-cs"/>
        </a:defRPr>
      </a:lvl2pPr>
      <a:lvl3pPr marL="1625529" indent="-438893" algn="l" rtl="0" eaLnBrk="1" latinLnBrk="0" hangingPunct="1">
        <a:spcBef>
          <a:spcPct val="20000"/>
        </a:spcBef>
        <a:buClr>
          <a:schemeClr val="accent2"/>
        </a:buClr>
        <a:buSzPct val="70000"/>
        <a:buFont typeface="Wingdings 2"/>
        <a:buChar char=""/>
        <a:defRPr kumimoji="1" sz="3700" kern="1200">
          <a:solidFill>
            <a:schemeClr val="tx1"/>
          </a:solidFill>
          <a:latin typeface="+mn-lt"/>
          <a:ea typeface="+mn-ea"/>
          <a:cs typeface="+mn-cs"/>
        </a:defRPr>
      </a:lvl3pPr>
      <a:lvl4pPr marL="2113188" indent="-373872" algn="l" rtl="0" eaLnBrk="1" latinLnBrk="0" hangingPunct="1">
        <a:spcBef>
          <a:spcPct val="20000"/>
        </a:spcBef>
        <a:buClr>
          <a:schemeClr val="accent3"/>
        </a:buClr>
        <a:buSzPct val="65000"/>
        <a:buFont typeface="Wingdings 2"/>
        <a:buChar char=""/>
        <a:defRPr kumimoji="1" sz="3600" kern="1200">
          <a:solidFill>
            <a:schemeClr val="tx1"/>
          </a:solidFill>
          <a:latin typeface="+mn-lt"/>
          <a:ea typeface="+mn-ea"/>
          <a:cs typeface="+mn-cs"/>
        </a:defRPr>
      </a:lvl4pPr>
      <a:lvl5pPr marL="2600846" indent="-373872" algn="l" rtl="0" eaLnBrk="1" latinLnBrk="0" hangingPunct="1">
        <a:spcBef>
          <a:spcPct val="20000"/>
        </a:spcBef>
        <a:buClr>
          <a:schemeClr val="accent4"/>
        </a:buClr>
        <a:buSzPct val="65000"/>
        <a:buFont typeface="Wingdings 2"/>
        <a:buChar char=""/>
        <a:defRPr kumimoji="1" sz="3600" kern="1200">
          <a:solidFill>
            <a:schemeClr val="tx1"/>
          </a:solidFill>
          <a:latin typeface="+mn-lt"/>
          <a:ea typeface="+mn-ea"/>
          <a:cs typeface="+mn-cs"/>
        </a:defRPr>
      </a:lvl5pPr>
      <a:lvl6pPr marL="3088505" indent="-373872" algn="l" rtl="0" eaLnBrk="1" latinLnBrk="0" hangingPunct="1">
        <a:spcBef>
          <a:spcPct val="20000"/>
        </a:spcBef>
        <a:buClr>
          <a:schemeClr val="accent5"/>
        </a:buClr>
        <a:buSzPct val="80000"/>
        <a:buFont typeface="Wingdings 2"/>
        <a:buChar char=""/>
        <a:defRPr kumimoji="1" sz="3200" kern="1200">
          <a:solidFill>
            <a:schemeClr val="tx1"/>
          </a:solidFill>
          <a:latin typeface="+mn-lt"/>
          <a:ea typeface="+mn-ea"/>
          <a:cs typeface="+mn-cs"/>
        </a:defRPr>
      </a:lvl6pPr>
      <a:lvl7pPr marL="3413611" indent="-325106" algn="l" rtl="0" eaLnBrk="1" latinLnBrk="0" hangingPunct="1">
        <a:spcBef>
          <a:spcPct val="20000"/>
        </a:spcBef>
        <a:buClr>
          <a:schemeClr val="accent6"/>
        </a:buClr>
        <a:buSzPct val="80000"/>
        <a:buFont typeface="Wingdings 2"/>
        <a:buChar char=""/>
        <a:defRPr kumimoji="1" sz="2800" kern="1200" baseline="0">
          <a:solidFill>
            <a:schemeClr val="tx1"/>
          </a:solidFill>
          <a:latin typeface="+mn-lt"/>
          <a:ea typeface="+mn-ea"/>
          <a:cs typeface="+mn-cs"/>
        </a:defRPr>
      </a:lvl7pPr>
      <a:lvl8pPr marL="3901269" indent="-325106" algn="l" rtl="0" eaLnBrk="1" latinLnBrk="0" hangingPunct="1">
        <a:spcBef>
          <a:spcPct val="20000"/>
        </a:spcBef>
        <a:buClr>
          <a:schemeClr val="tx2"/>
        </a:buClr>
        <a:buChar char="•"/>
        <a:defRPr kumimoji="1" sz="2800" kern="1200">
          <a:solidFill>
            <a:schemeClr val="tx1"/>
          </a:solidFill>
          <a:latin typeface="+mn-lt"/>
          <a:ea typeface="+mn-ea"/>
          <a:cs typeface="+mn-cs"/>
        </a:defRPr>
      </a:lvl8pPr>
      <a:lvl9pPr marL="4388928" indent="-325106" algn="l" rtl="0" eaLnBrk="1" latinLnBrk="0" hangingPunct="1">
        <a:spcBef>
          <a:spcPct val="20000"/>
        </a:spcBef>
        <a:buClr>
          <a:schemeClr val="tx2"/>
        </a:buClr>
        <a:buFontTx/>
        <a:buChar char="•"/>
        <a:defRPr kumimoji="1" sz="25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812764" algn="l" rtl="0" eaLnBrk="1" latinLnBrk="0" hangingPunct="1">
        <a:defRPr kumimoji="1" kern="1200">
          <a:solidFill>
            <a:schemeClr val="tx1"/>
          </a:solidFill>
          <a:latin typeface="+mn-lt"/>
          <a:ea typeface="+mn-ea"/>
          <a:cs typeface="+mn-cs"/>
        </a:defRPr>
      </a:lvl2pPr>
      <a:lvl3pPr marL="1625529" algn="l" rtl="0" eaLnBrk="1" latinLnBrk="0" hangingPunct="1">
        <a:defRPr kumimoji="1" kern="1200">
          <a:solidFill>
            <a:schemeClr val="tx1"/>
          </a:solidFill>
          <a:latin typeface="+mn-lt"/>
          <a:ea typeface="+mn-ea"/>
          <a:cs typeface="+mn-cs"/>
        </a:defRPr>
      </a:lvl3pPr>
      <a:lvl4pPr marL="2438293" algn="l" rtl="0" eaLnBrk="1" latinLnBrk="0" hangingPunct="1">
        <a:defRPr kumimoji="1" kern="1200">
          <a:solidFill>
            <a:schemeClr val="tx1"/>
          </a:solidFill>
          <a:latin typeface="+mn-lt"/>
          <a:ea typeface="+mn-ea"/>
          <a:cs typeface="+mn-cs"/>
        </a:defRPr>
      </a:lvl4pPr>
      <a:lvl5pPr marL="3251058" algn="l" rtl="0" eaLnBrk="1" latinLnBrk="0" hangingPunct="1">
        <a:defRPr kumimoji="1" kern="1200">
          <a:solidFill>
            <a:schemeClr val="tx1"/>
          </a:solidFill>
          <a:latin typeface="+mn-lt"/>
          <a:ea typeface="+mn-ea"/>
          <a:cs typeface="+mn-cs"/>
        </a:defRPr>
      </a:lvl5pPr>
      <a:lvl6pPr marL="4063822" algn="l" rtl="0" eaLnBrk="1" latinLnBrk="0" hangingPunct="1">
        <a:defRPr kumimoji="1" kern="1200">
          <a:solidFill>
            <a:schemeClr val="tx1"/>
          </a:solidFill>
          <a:latin typeface="+mn-lt"/>
          <a:ea typeface="+mn-ea"/>
          <a:cs typeface="+mn-cs"/>
        </a:defRPr>
      </a:lvl6pPr>
      <a:lvl7pPr marL="4876587" algn="l" rtl="0" eaLnBrk="1" latinLnBrk="0" hangingPunct="1">
        <a:defRPr kumimoji="1" kern="1200">
          <a:solidFill>
            <a:schemeClr val="tx1"/>
          </a:solidFill>
          <a:latin typeface="+mn-lt"/>
          <a:ea typeface="+mn-ea"/>
          <a:cs typeface="+mn-cs"/>
        </a:defRPr>
      </a:lvl7pPr>
      <a:lvl8pPr marL="5689351" algn="l" rtl="0" eaLnBrk="1" latinLnBrk="0" hangingPunct="1">
        <a:defRPr kumimoji="1" kern="1200">
          <a:solidFill>
            <a:schemeClr val="tx1"/>
          </a:solidFill>
          <a:latin typeface="+mn-lt"/>
          <a:ea typeface="+mn-ea"/>
          <a:cs typeface="+mn-cs"/>
        </a:defRPr>
      </a:lvl8pPr>
      <a:lvl9pPr marL="6502116"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lumMod val="96000"/>
                <a:lumOff val="4000"/>
              </a:schemeClr>
            </a:gs>
            <a:gs pos="41000">
              <a:schemeClr val="accent6">
                <a:lumMod val="69000"/>
              </a:schemeClr>
            </a:gs>
            <a:gs pos="100000">
              <a:schemeClr val="accent6">
                <a:lumMod val="78000"/>
              </a:schemeClr>
            </a:gs>
          </a:gsLst>
          <a:path path="circle">
            <a:fillToRect l="10000" t="110000" r="10000" b="100000"/>
          </a:path>
        </a:gradFill>
        <a:effectLst/>
      </p:bgPr>
    </p:bg>
    <p:spTree>
      <p:nvGrpSpPr>
        <p:cNvPr id="1" name=""/>
        <p:cNvGrpSpPr/>
        <p:nvPr/>
      </p:nvGrpSpPr>
      <p:grpSpPr>
        <a:xfrm>
          <a:off x="0" y="0"/>
          <a:ext cx="0" cy="0"/>
          <a:chOff x="0" y="0"/>
          <a:chExt cx="0" cy="0"/>
        </a:xfrm>
      </p:grpSpPr>
      <p:pic>
        <p:nvPicPr>
          <p:cNvPr id="5" name="図 4"/>
          <p:cNvPicPr>
            <a:picLocks noChangeAspect="1"/>
          </p:cNvPicPr>
          <p:nvPr/>
        </p:nvPicPr>
        <p:blipFill>
          <a:blip r:embed="rId2">
            <a:extLst>
              <a:ext uri="{BEBA8EAE-BF5A-486C-A8C5-ECC9F3942E4B}">
                <a14:imgProps xmlns:a14="http://schemas.microsoft.com/office/drawing/2010/main">
                  <a14:imgLayer r:embed="rId3">
                    <a14:imgEffect>
                      <a14:sharpenSoften amount="-8000"/>
                    </a14:imgEffect>
                    <a14:imgEffect>
                      <a14:colorTemperature colorTemp="9492"/>
                    </a14:imgEffect>
                    <a14:imgEffect>
                      <a14:saturation sat="227000"/>
                    </a14:imgEffect>
                    <a14:imgEffect>
                      <a14:brightnessContrast bright="-14000" contrast="-31000"/>
                    </a14:imgEffect>
                  </a14:imgLayer>
                </a14:imgProps>
              </a:ext>
              <a:ext uri="{28A0092B-C50C-407E-A947-70E740481C1C}">
                <a14:useLocalDpi xmlns:a14="http://schemas.microsoft.com/office/drawing/2010/main" val="0"/>
              </a:ext>
            </a:extLst>
          </a:blip>
          <a:stretch>
            <a:fillRect/>
          </a:stretch>
        </p:blipFill>
        <p:spPr>
          <a:xfrm>
            <a:off x="-76200" y="12692765"/>
            <a:ext cx="12344400" cy="3635973"/>
          </a:xfrm>
          <a:prstGeom prst="rect">
            <a:avLst/>
          </a:prstGeom>
        </p:spPr>
      </p:pic>
      <p:sp>
        <p:nvSpPr>
          <p:cNvPr id="3" name="サブタイトル 2"/>
          <p:cNvSpPr>
            <a:spLocks noGrp="1"/>
          </p:cNvSpPr>
          <p:nvPr>
            <p:ph type="subTitle" idx="1"/>
          </p:nvPr>
        </p:nvSpPr>
        <p:spPr>
          <a:xfrm>
            <a:off x="-380606" y="300449"/>
            <a:ext cx="10566845" cy="1466202"/>
          </a:xfrm>
        </p:spPr>
        <p:txBody>
          <a:bodyPr>
            <a:noAutofit/>
          </a:bodyPr>
          <a:lstStyle/>
          <a:p>
            <a:r>
              <a:rPr lang="ja-JP" altLang="en-US" sz="5400" dirty="0">
                <a:ln w="57150">
                  <a:solidFill>
                    <a:schemeClr val="bg2">
                      <a:lumMod val="75000"/>
                    </a:schemeClr>
                  </a:solidFill>
                </a:ln>
                <a:solidFill>
                  <a:schemeClr val="bg2">
                    <a:lumMod val="20000"/>
                    <a:lumOff val="80000"/>
                  </a:schemeClr>
                </a:solidFill>
                <a:effectLst>
                  <a:glow rad="228600">
                    <a:schemeClr val="accent5">
                      <a:lumMod val="40000"/>
                      <a:lumOff val="60000"/>
                      <a:alpha val="40000"/>
                    </a:schemeClr>
                  </a:glow>
                </a:effectLst>
                <a:latin typeface="HG創英角ﾎﾟｯﾌﾟ体" panose="040B0A09000000000000" pitchFamily="49" charset="-128"/>
                <a:ea typeface="HG創英角ﾎﾟｯﾌﾟ体" panose="040B0A09000000000000" pitchFamily="49" charset="-128"/>
              </a:rPr>
              <a:t>医療法人青仁会 職員親睦会行事</a:t>
            </a:r>
          </a:p>
        </p:txBody>
      </p:sp>
      <p:sp>
        <p:nvSpPr>
          <p:cNvPr id="6" name="サブタイトル 2"/>
          <p:cNvSpPr txBox="1">
            <a:spLocks/>
          </p:cNvSpPr>
          <p:nvPr/>
        </p:nvSpPr>
        <p:spPr>
          <a:xfrm>
            <a:off x="275815" y="5597186"/>
            <a:ext cx="11640370" cy="7184569"/>
          </a:xfrm>
          <a:prstGeom prst="rect">
            <a:avLst/>
          </a:prstGeom>
        </p:spPr>
        <p:txBody>
          <a:bodyPr vert="horz" lIns="91436" tIns="45719" rIns="91436" bIns="45719" rtlCol="0">
            <a:noAutofit/>
          </a:bodyPr>
          <a:lstStyle>
            <a:lvl1pPr marL="0" indent="0" algn="l" defTabSz="1219170" rtl="0" eaLnBrk="1" latinLnBrk="0" hangingPunct="1">
              <a:lnSpc>
                <a:spcPct val="85000"/>
              </a:lnSpc>
              <a:spcBef>
                <a:spcPts val="1733"/>
              </a:spcBef>
              <a:buFont typeface="Arial" pitchFamily="34" charset="0"/>
              <a:buNone/>
              <a:defRPr kumimoji="1" sz="3733" kern="1200">
                <a:solidFill>
                  <a:schemeClr val="tx1"/>
                </a:solidFill>
                <a:latin typeface="+mj-lt"/>
                <a:ea typeface="+mn-ea"/>
                <a:cs typeface="+mn-cs"/>
              </a:defRPr>
            </a:lvl1pPr>
            <a:lvl2pPr marL="609585" indent="0" algn="ctr" defTabSz="1219170" rtl="0" eaLnBrk="1" latinLnBrk="0" hangingPunct="1">
              <a:lnSpc>
                <a:spcPct val="85000"/>
              </a:lnSpc>
              <a:spcBef>
                <a:spcPts val="800"/>
              </a:spcBef>
              <a:buFont typeface="Arial" pitchFamily="34" charset="0"/>
              <a:buNone/>
              <a:defRPr kumimoji="1" sz="3733" kern="1200">
                <a:solidFill>
                  <a:schemeClr val="tx1">
                    <a:lumMod val="75000"/>
                    <a:lumOff val="25000"/>
                  </a:schemeClr>
                </a:solidFill>
                <a:latin typeface="+mn-lt"/>
                <a:ea typeface="+mn-ea"/>
                <a:cs typeface="+mn-cs"/>
              </a:defRPr>
            </a:lvl2pPr>
            <a:lvl3pPr marL="1219170" indent="0" algn="ctr" defTabSz="1219170" rtl="0" eaLnBrk="1" latinLnBrk="0" hangingPunct="1">
              <a:lnSpc>
                <a:spcPct val="85000"/>
              </a:lnSpc>
              <a:spcBef>
                <a:spcPts val="800"/>
              </a:spcBef>
              <a:buFont typeface="Arial" pitchFamily="34" charset="0"/>
              <a:buNone/>
              <a:defRPr kumimoji="1" sz="3200" i="1" kern="1200">
                <a:solidFill>
                  <a:schemeClr val="tx1">
                    <a:lumMod val="65000"/>
                    <a:lumOff val="35000"/>
                  </a:schemeClr>
                </a:solidFill>
                <a:latin typeface="+mn-lt"/>
                <a:ea typeface="+mn-ea"/>
                <a:cs typeface="+mn-cs"/>
              </a:defRPr>
            </a:lvl3pPr>
            <a:lvl4pPr marL="1828754" indent="0" algn="ctr" defTabSz="1219170" rtl="0" eaLnBrk="1" latinLnBrk="0" hangingPunct="1">
              <a:lnSpc>
                <a:spcPct val="85000"/>
              </a:lnSpc>
              <a:spcBef>
                <a:spcPts val="800"/>
              </a:spcBef>
              <a:buFont typeface="Arial" pitchFamily="34" charset="0"/>
              <a:buNone/>
              <a:defRPr kumimoji="1" sz="2667" kern="1200">
                <a:solidFill>
                  <a:schemeClr val="tx1">
                    <a:lumMod val="65000"/>
                    <a:lumOff val="35000"/>
                  </a:schemeClr>
                </a:solidFill>
                <a:latin typeface="+mn-lt"/>
                <a:ea typeface="+mn-ea"/>
                <a:cs typeface="+mn-cs"/>
              </a:defRPr>
            </a:lvl4pPr>
            <a:lvl5pPr marL="2438339" indent="0" algn="ctr" defTabSz="1219170" rtl="0" eaLnBrk="1" latinLnBrk="0" hangingPunct="1">
              <a:lnSpc>
                <a:spcPct val="85000"/>
              </a:lnSpc>
              <a:spcBef>
                <a:spcPts val="800"/>
              </a:spcBef>
              <a:buFont typeface="Arial" pitchFamily="34" charset="0"/>
              <a:buNone/>
              <a:defRPr kumimoji="1" sz="2667" kern="1200">
                <a:solidFill>
                  <a:schemeClr val="tx1">
                    <a:lumMod val="65000"/>
                    <a:lumOff val="35000"/>
                  </a:schemeClr>
                </a:solidFill>
                <a:latin typeface="+mn-lt"/>
                <a:ea typeface="+mn-ea"/>
                <a:cs typeface="+mn-cs"/>
              </a:defRPr>
            </a:lvl5pPr>
            <a:lvl6pPr marL="3047924" indent="0" algn="ctr" defTabSz="1219170" rtl="0" eaLnBrk="1" latinLnBrk="0" hangingPunct="1">
              <a:lnSpc>
                <a:spcPct val="85000"/>
              </a:lnSpc>
              <a:spcBef>
                <a:spcPts val="800"/>
              </a:spcBef>
              <a:buFont typeface="Arial" pitchFamily="34" charset="0"/>
              <a:buNone/>
              <a:defRPr kumimoji="1" sz="2667" kern="1200">
                <a:solidFill>
                  <a:schemeClr val="tx1">
                    <a:lumMod val="65000"/>
                    <a:lumOff val="35000"/>
                  </a:schemeClr>
                </a:solidFill>
                <a:latin typeface="+mn-lt"/>
                <a:ea typeface="+mn-ea"/>
                <a:cs typeface="+mn-cs"/>
              </a:defRPr>
            </a:lvl6pPr>
            <a:lvl7pPr marL="3657509" indent="0" algn="ctr" defTabSz="1219170" rtl="0" eaLnBrk="1" latinLnBrk="0" hangingPunct="1">
              <a:lnSpc>
                <a:spcPct val="85000"/>
              </a:lnSpc>
              <a:spcBef>
                <a:spcPts val="800"/>
              </a:spcBef>
              <a:buFont typeface="Arial" pitchFamily="34" charset="0"/>
              <a:buNone/>
              <a:defRPr kumimoji="1" sz="2667" kern="1200">
                <a:solidFill>
                  <a:schemeClr val="tx1">
                    <a:lumMod val="65000"/>
                    <a:lumOff val="35000"/>
                  </a:schemeClr>
                </a:solidFill>
                <a:latin typeface="+mn-lt"/>
                <a:ea typeface="+mn-ea"/>
                <a:cs typeface="+mn-cs"/>
              </a:defRPr>
            </a:lvl7pPr>
            <a:lvl8pPr marL="4267093" indent="0" algn="ctr" defTabSz="1219170" rtl="0" eaLnBrk="1" latinLnBrk="0" hangingPunct="1">
              <a:lnSpc>
                <a:spcPct val="85000"/>
              </a:lnSpc>
              <a:spcBef>
                <a:spcPts val="800"/>
              </a:spcBef>
              <a:buFont typeface="Arial" pitchFamily="34" charset="0"/>
              <a:buNone/>
              <a:defRPr kumimoji="1" sz="2667" kern="1200">
                <a:solidFill>
                  <a:schemeClr val="tx1">
                    <a:lumMod val="65000"/>
                    <a:lumOff val="35000"/>
                  </a:schemeClr>
                </a:solidFill>
                <a:latin typeface="+mn-lt"/>
                <a:ea typeface="+mn-ea"/>
                <a:cs typeface="+mn-cs"/>
              </a:defRPr>
            </a:lvl8pPr>
            <a:lvl9pPr marL="4876678" indent="0" algn="ctr" defTabSz="1219170" rtl="0" eaLnBrk="1" latinLnBrk="0" hangingPunct="1">
              <a:lnSpc>
                <a:spcPct val="85000"/>
              </a:lnSpc>
              <a:spcBef>
                <a:spcPts val="800"/>
              </a:spcBef>
              <a:buFont typeface="Arial" pitchFamily="34" charset="0"/>
              <a:buNone/>
              <a:defRPr kumimoji="1" sz="2667" kern="1200">
                <a:solidFill>
                  <a:schemeClr val="tx1">
                    <a:lumMod val="65000"/>
                    <a:lumOff val="35000"/>
                  </a:schemeClr>
                </a:solidFill>
                <a:latin typeface="+mn-lt"/>
                <a:ea typeface="+mn-ea"/>
                <a:cs typeface="+mn-cs"/>
              </a:defRPr>
            </a:lvl9pPr>
          </a:lstStyle>
          <a:p>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日時</a:t>
            </a:r>
            <a:r>
              <a:rPr lang="en-US" altLang="ja-JP" sz="4000" dirty="0">
                <a:latin typeface="HGS創英角ﾎﾟｯﾌﾟ体" panose="040B0A00000000000000" pitchFamily="50" charset="-128"/>
                <a:ea typeface="HGS創英角ﾎﾟｯﾌﾟ体" panose="040B0A00000000000000" pitchFamily="50" charset="-128"/>
              </a:rPr>
              <a:t>】10</a:t>
            </a:r>
            <a:r>
              <a:rPr lang="ja-JP" altLang="en-US" sz="4000" dirty="0">
                <a:latin typeface="HGS創英角ﾎﾟｯﾌﾟ体" panose="040B0A00000000000000" pitchFamily="50" charset="-128"/>
                <a:ea typeface="HGS創英角ﾎﾟｯﾌﾟ体" panose="040B0A00000000000000" pitchFamily="50" charset="-128"/>
              </a:rPr>
              <a:t>月</a:t>
            </a:r>
            <a:r>
              <a:rPr lang="en-US" altLang="ja-JP" sz="4000" dirty="0">
                <a:latin typeface="HGS創英角ﾎﾟｯﾌﾟ体" panose="040B0A00000000000000" pitchFamily="50" charset="-128"/>
                <a:ea typeface="HGS創英角ﾎﾟｯﾌﾟ体" panose="040B0A00000000000000" pitchFamily="50" charset="-128"/>
              </a:rPr>
              <a:t>24</a:t>
            </a:r>
            <a:r>
              <a:rPr lang="ja-JP" altLang="en-US" sz="4000" dirty="0">
                <a:latin typeface="HGS創英角ﾎﾟｯﾌﾟ体" panose="040B0A00000000000000" pitchFamily="50" charset="-128"/>
                <a:ea typeface="HGS創英角ﾎﾟｯﾌﾟ体" panose="040B0A00000000000000" pitchFamily="50" charset="-128"/>
              </a:rPr>
              <a:t>日（金）</a:t>
            </a:r>
            <a:endParaRPr lang="en-US" altLang="ja-JP" sz="4000" dirty="0">
              <a:latin typeface="HGS創英角ﾎﾟｯﾌﾟ体" panose="040B0A00000000000000" pitchFamily="50" charset="-128"/>
              <a:ea typeface="HGS創英角ﾎﾟｯﾌﾟ体" panose="040B0A00000000000000" pitchFamily="50" charset="-128"/>
            </a:endParaRPr>
          </a:p>
          <a:p>
            <a:r>
              <a:rPr lang="ja-JP" altLang="en-US" sz="4000" dirty="0">
                <a:latin typeface="HGS創英角ﾎﾟｯﾌﾟ体" panose="040B0A00000000000000" pitchFamily="50" charset="-128"/>
                <a:ea typeface="HGS創英角ﾎﾟｯﾌﾟ体" panose="040B0A00000000000000" pitchFamily="50" charset="-128"/>
              </a:rPr>
              <a:t>　　　　　</a:t>
            </a:r>
            <a:r>
              <a:rPr lang="en-US" altLang="ja-JP" sz="4000" dirty="0">
                <a:latin typeface="HGS創英角ﾎﾟｯﾌﾟ体" panose="040B0A00000000000000" pitchFamily="50" charset="-128"/>
                <a:ea typeface="HGS創英角ﾎﾟｯﾌﾟ体" panose="040B0A00000000000000" pitchFamily="50" charset="-128"/>
              </a:rPr>
              <a:t>17</a:t>
            </a:r>
            <a:r>
              <a:rPr lang="ja-JP" altLang="en-US" sz="4000" dirty="0">
                <a:latin typeface="HGS創英角ﾎﾟｯﾌﾟ体" panose="040B0A00000000000000" pitchFamily="50" charset="-128"/>
                <a:ea typeface="HGS創英角ﾎﾟｯﾌﾟ体" panose="040B0A00000000000000" pitchFamily="50" charset="-128"/>
              </a:rPr>
              <a:t>時</a:t>
            </a:r>
            <a:r>
              <a:rPr lang="en-US" altLang="ja-JP" sz="4000" dirty="0">
                <a:latin typeface="HGS創英角ﾎﾟｯﾌﾟ体" panose="040B0A00000000000000" pitchFamily="50" charset="-128"/>
                <a:ea typeface="HGS創英角ﾎﾟｯﾌﾟ体" panose="040B0A00000000000000" pitchFamily="50" charset="-128"/>
              </a:rPr>
              <a:t>30</a:t>
            </a:r>
            <a:r>
              <a:rPr lang="ja-JP" altLang="en-US" sz="4000" dirty="0">
                <a:latin typeface="HGS創英角ﾎﾟｯﾌﾟ体" panose="040B0A00000000000000" pitchFamily="50" charset="-128"/>
                <a:ea typeface="HGS創英角ﾎﾟｯﾌﾟ体" panose="040B0A00000000000000" pitchFamily="50" charset="-128"/>
              </a:rPr>
              <a:t>分～</a:t>
            </a:r>
            <a:r>
              <a:rPr lang="en-US" altLang="ja-JP" sz="4000" dirty="0">
                <a:latin typeface="HGS創英角ﾎﾟｯﾌﾟ体" panose="040B0A00000000000000" pitchFamily="50" charset="-128"/>
                <a:ea typeface="HGS創英角ﾎﾟｯﾌﾟ体" panose="040B0A00000000000000" pitchFamily="50" charset="-128"/>
              </a:rPr>
              <a:t>19</a:t>
            </a:r>
            <a:r>
              <a:rPr lang="ja-JP" altLang="en-US" sz="4000" dirty="0">
                <a:latin typeface="HGS創英角ﾎﾟｯﾌﾟ体" panose="040B0A00000000000000" pitchFamily="50" charset="-128"/>
                <a:ea typeface="HGS創英角ﾎﾟｯﾌﾟ体" panose="040B0A00000000000000" pitchFamily="50" charset="-128"/>
              </a:rPr>
              <a:t>時</a:t>
            </a:r>
            <a:r>
              <a:rPr lang="en-US" altLang="ja-JP" sz="4000" dirty="0">
                <a:latin typeface="HGS創英角ﾎﾟｯﾌﾟ体" panose="040B0A00000000000000" pitchFamily="50" charset="-128"/>
                <a:ea typeface="HGS創英角ﾎﾟｯﾌﾟ体" panose="040B0A00000000000000" pitchFamily="50" charset="-128"/>
              </a:rPr>
              <a:t>00</a:t>
            </a:r>
            <a:r>
              <a:rPr lang="ja-JP" altLang="en-US" sz="4000" dirty="0">
                <a:latin typeface="HGS創英角ﾎﾟｯﾌﾟ体" panose="040B0A00000000000000" pitchFamily="50" charset="-128"/>
                <a:ea typeface="HGS創英角ﾎﾟｯﾌﾟ体" panose="040B0A00000000000000" pitchFamily="50" charset="-128"/>
              </a:rPr>
              <a:t>分</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予定</a:t>
            </a:r>
            <a:r>
              <a:rPr lang="en-US" altLang="ja-JP" sz="4000" dirty="0">
                <a:latin typeface="HGS創英角ﾎﾟｯﾌﾟ体" panose="040B0A00000000000000" pitchFamily="50" charset="-128"/>
                <a:ea typeface="HGS創英角ﾎﾟｯﾌﾟ体" panose="040B0A00000000000000" pitchFamily="50" charset="-128"/>
              </a:rPr>
              <a:t>)</a:t>
            </a:r>
          </a:p>
          <a:p>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場所</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古民家</a:t>
            </a:r>
            <a:endParaRPr lang="en-US" altLang="ja-JP" sz="4000" dirty="0">
              <a:latin typeface="HGS創英角ﾎﾟｯﾌﾟ体" panose="040B0A00000000000000" pitchFamily="50" charset="-128"/>
              <a:ea typeface="HGS創英角ﾎﾟｯﾌﾟ体" panose="040B0A00000000000000" pitchFamily="50" charset="-128"/>
            </a:endParaRPr>
          </a:p>
          <a:p>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開催内容</a:t>
            </a:r>
            <a:r>
              <a:rPr lang="en-US" altLang="ja-JP" sz="4000" dirty="0">
                <a:latin typeface="HGS創英角ﾎﾟｯﾌﾟ体" panose="040B0A00000000000000" pitchFamily="50" charset="-128"/>
                <a:ea typeface="HGS創英角ﾎﾟｯﾌﾟ体" panose="040B0A00000000000000" pitchFamily="50" charset="-128"/>
              </a:rPr>
              <a:t>】Café</a:t>
            </a:r>
            <a:r>
              <a:rPr lang="ja-JP" altLang="en-US" sz="4000" dirty="0">
                <a:latin typeface="HGS創英角ﾎﾟｯﾌﾟ体" panose="040B0A00000000000000" pitchFamily="50" charset="-128"/>
                <a:ea typeface="HGS創英角ﾎﾟｯﾌﾟ体" panose="040B0A00000000000000" pitchFamily="50" charset="-128"/>
              </a:rPr>
              <a:t>アンブレイカブル 軽食ケータリング、お菓子パーティ、仮装投票、○</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クイズ、カボチャ重さ当てクイズ 等</a:t>
            </a:r>
          </a:p>
          <a:p>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参加費</a:t>
            </a:r>
            <a:r>
              <a:rPr lang="en-US" altLang="ja-JP" sz="4000" dirty="0">
                <a:latin typeface="HGS創英角ﾎﾟｯﾌﾟ体" panose="040B0A00000000000000" pitchFamily="50" charset="-128"/>
                <a:ea typeface="HGS創英角ﾎﾟｯﾌﾟ体" panose="040B0A00000000000000" pitchFamily="50" charset="-128"/>
              </a:rPr>
              <a:t>】2500</a:t>
            </a:r>
            <a:r>
              <a:rPr lang="ja-JP" altLang="en-US" sz="4000" dirty="0">
                <a:latin typeface="HGS創英角ﾎﾟｯﾌﾟ体" panose="040B0A00000000000000" pitchFamily="50" charset="-128"/>
                <a:ea typeface="HGS創英角ﾎﾟｯﾌﾟ体" panose="040B0A00000000000000" pitchFamily="50" charset="-128"/>
              </a:rPr>
              <a:t>円</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当日現地支払い</a:t>
            </a:r>
            <a:r>
              <a:rPr lang="en-US" altLang="ja-JP" sz="4000" dirty="0">
                <a:latin typeface="HGS創英角ﾎﾟｯﾌﾟ体" panose="040B0A00000000000000" pitchFamily="50" charset="-128"/>
                <a:ea typeface="HGS創英角ﾎﾟｯﾌﾟ体" panose="040B0A00000000000000" pitchFamily="50" charset="-128"/>
              </a:rPr>
              <a:t>)</a:t>
            </a:r>
          </a:p>
          <a:p>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参加申し込み〆切</a:t>
            </a:r>
            <a:r>
              <a:rPr lang="en-US" altLang="ja-JP" sz="4000" dirty="0">
                <a:latin typeface="HGS創英角ﾎﾟｯﾌﾟ体" panose="040B0A00000000000000" pitchFamily="50" charset="-128"/>
                <a:ea typeface="HGS創英角ﾎﾟｯﾌﾟ体" panose="040B0A00000000000000" pitchFamily="50" charset="-128"/>
              </a:rPr>
              <a:t>】10</a:t>
            </a:r>
            <a:r>
              <a:rPr lang="ja-JP" altLang="en-US" sz="4000" dirty="0">
                <a:latin typeface="HGS創英角ﾎﾟｯﾌﾟ体" panose="040B0A00000000000000" pitchFamily="50" charset="-128"/>
                <a:ea typeface="HGS創英角ﾎﾟｯﾌﾟ体" panose="040B0A00000000000000" pitchFamily="50" charset="-128"/>
              </a:rPr>
              <a:t>月</a:t>
            </a:r>
            <a:r>
              <a:rPr lang="en-US" altLang="ja-JP" sz="4000" dirty="0">
                <a:latin typeface="HGS創英角ﾎﾟｯﾌﾟ体" panose="040B0A00000000000000" pitchFamily="50" charset="-128"/>
                <a:ea typeface="HGS創英角ﾎﾟｯﾌﾟ体" panose="040B0A00000000000000" pitchFamily="50" charset="-128"/>
              </a:rPr>
              <a:t>15</a:t>
            </a:r>
            <a:r>
              <a:rPr lang="ja-JP" altLang="en-US" sz="4000" dirty="0">
                <a:latin typeface="HGS創英角ﾎﾟｯﾌﾟ体" panose="040B0A00000000000000" pitchFamily="50" charset="-128"/>
                <a:ea typeface="HGS創英角ﾎﾟｯﾌﾟ体" panose="040B0A00000000000000" pitchFamily="50" charset="-128"/>
              </a:rPr>
              <a:t>日</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水</a:t>
            </a:r>
            <a:r>
              <a:rPr lang="en-US" altLang="ja-JP" sz="4000" dirty="0">
                <a:latin typeface="HGS創英角ﾎﾟｯﾌﾟ体" panose="040B0A00000000000000" pitchFamily="50" charset="-128"/>
                <a:ea typeface="HGS創英角ﾎﾟｯﾌﾟ体" panose="040B0A00000000000000" pitchFamily="50" charset="-128"/>
              </a:rPr>
              <a:t>)17</a:t>
            </a:r>
            <a:r>
              <a:rPr lang="ja-JP" altLang="en-US" sz="4000" dirty="0">
                <a:latin typeface="HGS創英角ﾎﾟｯﾌﾟ体" panose="040B0A00000000000000" pitchFamily="50" charset="-128"/>
                <a:ea typeface="HGS創英角ﾎﾟｯﾌﾟ体" panose="040B0A00000000000000" pitchFamily="50" charset="-128"/>
              </a:rPr>
              <a:t>：</a:t>
            </a:r>
            <a:r>
              <a:rPr lang="en-US" altLang="ja-JP" sz="4000" dirty="0">
                <a:latin typeface="HGS創英角ﾎﾟｯﾌﾟ体" panose="040B0A00000000000000" pitchFamily="50" charset="-128"/>
                <a:ea typeface="HGS創英角ﾎﾟｯﾌﾟ体" panose="040B0A00000000000000" pitchFamily="50" charset="-128"/>
              </a:rPr>
              <a:t>00</a:t>
            </a:r>
          </a:p>
          <a:p>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solidFill>
                  <a:srgbClr val="FFC000"/>
                </a:solidFill>
                <a:latin typeface="HGS創英角ﾎﾟｯﾌﾟ体" panose="040B0A00000000000000" pitchFamily="50" charset="-128"/>
                <a:ea typeface="HGS創英角ﾎﾟｯﾌﾟ体" panose="040B0A00000000000000" pitchFamily="50" charset="-128"/>
              </a:rPr>
              <a:t>参加者の方は仮装をしてご参加ください！</a:t>
            </a:r>
            <a:r>
              <a:rPr lang="ja-JP" altLang="en-US" sz="4000" dirty="0">
                <a:latin typeface="HGS創英角ﾎﾟｯﾌﾟ体" panose="040B0A00000000000000" pitchFamily="50" charset="-128"/>
                <a:ea typeface="HGS創英角ﾎﾟｯﾌﾟ体" panose="040B0A00000000000000" pitchFamily="50" charset="-128"/>
              </a:rPr>
              <a:t>ごく簡単なものでも構いませんが人気投票も行いますので是非意欲的な仮装をお待ちしております！　</a:t>
            </a:r>
            <a:endParaRPr lang="en-US" altLang="ja-JP" sz="4000" dirty="0">
              <a:latin typeface="HGS創英角ﾎﾟｯﾌﾟ体" panose="040B0A00000000000000" pitchFamily="50" charset="-128"/>
              <a:ea typeface="HGS創英角ﾎﾟｯﾌﾟ体" panose="040B0A00000000000000" pitchFamily="50" charset="-128"/>
            </a:endParaRPr>
          </a:p>
          <a:p>
            <a:endParaRPr lang="en-US" altLang="ja-JP" sz="2000" dirty="0">
              <a:effectLst>
                <a:glow rad="228600">
                  <a:srgbClr val="92D050">
                    <a:alpha val="40000"/>
                  </a:srgbClr>
                </a:glow>
              </a:effectLst>
              <a:latin typeface="HGS創英角ﾎﾟｯﾌﾟ体" panose="040B0A00000000000000" pitchFamily="50" charset="-128"/>
              <a:ea typeface="HGS創英角ﾎﾟｯﾌﾟ体" panose="040B0A00000000000000" pitchFamily="50" charset="-128"/>
            </a:endParaRPr>
          </a:p>
        </p:txBody>
      </p:sp>
      <p:sp>
        <p:nvSpPr>
          <p:cNvPr id="12" name="正方形/長方形 11"/>
          <p:cNvSpPr/>
          <p:nvPr/>
        </p:nvSpPr>
        <p:spPr>
          <a:xfrm>
            <a:off x="-380608" y="673360"/>
            <a:ext cx="12953212" cy="5320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3000" dirty="0">
                <a:ln w="127000">
                  <a:solidFill>
                    <a:schemeClr val="accent4">
                      <a:lumMod val="75000"/>
                    </a:schemeClr>
                  </a:solidFill>
                </a:ln>
                <a:solidFill>
                  <a:schemeClr val="bg2">
                    <a:lumMod val="60000"/>
                    <a:lumOff val="40000"/>
                  </a:schemeClr>
                </a:solidFill>
                <a:effectLst>
                  <a:glow rad="228600">
                    <a:schemeClr val="accent5">
                      <a:lumMod val="40000"/>
                      <a:lumOff val="60000"/>
                      <a:alpha val="40000"/>
                    </a:schemeClr>
                  </a:glow>
                </a:effectLst>
                <a:latin typeface="HGS創英角ﾎﾟｯﾌﾟ体" panose="040B0A00000000000000" pitchFamily="50" charset="-128"/>
                <a:ea typeface="HGS創英角ﾎﾟｯﾌﾟ体" panose="040B0A00000000000000" pitchFamily="50" charset="-128"/>
              </a:rPr>
              <a:t>ハロウィン</a:t>
            </a:r>
            <a:endParaRPr lang="en-US" altLang="ja-JP" sz="13000" dirty="0">
              <a:ln w="127000">
                <a:solidFill>
                  <a:schemeClr val="accent4">
                    <a:lumMod val="75000"/>
                  </a:schemeClr>
                </a:solidFill>
              </a:ln>
              <a:solidFill>
                <a:schemeClr val="bg2">
                  <a:lumMod val="60000"/>
                  <a:lumOff val="40000"/>
                </a:schemeClr>
              </a:solidFill>
              <a:effectLst>
                <a:glow rad="228600">
                  <a:schemeClr val="accent5">
                    <a:lumMod val="40000"/>
                    <a:lumOff val="60000"/>
                    <a:alpha val="40000"/>
                  </a:schemeClr>
                </a:glow>
              </a:effectLst>
              <a:latin typeface="HGS創英角ﾎﾟｯﾌﾟ体" panose="040B0A00000000000000" pitchFamily="50" charset="-128"/>
              <a:ea typeface="HGS創英角ﾎﾟｯﾌﾟ体" panose="040B0A00000000000000" pitchFamily="50" charset="-128"/>
            </a:endParaRPr>
          </a:p>
          <a:p>
            <a:pPr algn="ctr"/>
            <a:r>
              <a:rPr lang="ja-JP" altLang="en-US" sz="13000" dirty="0">
                <a:ln w="127000">
                  <a:solidFill>
                    <a:schemeClr val="accent4">
                      <a:lumMod val="75000"/>
                    </a:schemeClr>
                  </a:solidFill>
                </a:ln>
                <a:solidFill>
                  <a:schemeClr val="bg2">
                    <a:lumMod val="60000"/>
                    <a:lumOff val="40000"/>
                  </a:schemeClr>
                </a:solidFill>
                <a:effectLst>
                  <a:glow rad="228600">
                    <a:schemeClr val="accent5">
                      <a:lumMod val="40000"/>
                      <a:lumOff val="60000"/>
                      <a:alpha val="40000"/>
                    </a:schemeClr>
                  </a:glow>
                </a:effectLst>
                <a:latin typeface="HGS創英角ﾎﾟｯﾌﾟ体" panose="040B0A00000000000000" pitchFamily="50" charset="-128"/>
                <a:ea typeface="HGS創英角ﾎﾟｯﾌﾟ体" panose="040B0A00000000000000" pitchFamily="50" charset="-128"/>
              </a:rPr>
              <a:t>パーティ</a:t>
            </a:r>
            <a:endParaRPr kumimoji="1" lang="ja-JP" altLang="en-US" sz="13000" dirty="0">
              <a:ln w="127000">
                <a:solidFill>
                  <a:schemeClr val="accent4">
                    <a:lumMod val="75000"/>
                  </a:schemeClr>
                </a:solidFill>
              </a:ln>
              <a:solidFill>
                <a:schemeClr val="bg2">
                  <a:lumMod val="60000"/>
                  <a:lumOff val="40000"/>
                </a:schemeClr>
              </a:solidFill>
              <a:effectLst>
                <a:glow rad="228600">
                  <a:schemeClr val="accent5">
                    <a:lumMod val="40000"/>
                    <a:lumOff val="60000"/>
                    <a:alpha val="40000"/>
                  </a:schemeClr>
                </a:glow>
              </a:effectLst>
              <a:latin typeface="HGS創英角ﾎﾟｯﾌﾟ体" panose="040B0A00000000000000" pitchFamily="50" charset="-128"/>
              <a:ea typeface="HGS創英角ﾎﾟｯﾌﾟ体" panose="040B0A00000000000000" pitchFamily="50" charset="-128"/>
            </a:endParaRPr>
          </a:p>
        </p:txBody>
      </p:sp>
      <p:pic>
        <p:nvPicPr>
          <p:cNvPr id="2" name="図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9115" y="3506085"/>
            <a:ext cx="3415280" cy="3107904"/>
          </a:xfrm>
          <a:prstGeom prst="rect">
            <a:avLst/>
          </a:prstGeom>
        </p:spPr>
      </p:pic>
      <p:pic>
        <p:nvPicPr>
          <p:cNvPr id="4" name="図 3"/>
          <p:cNvPicPr>
            <a:picLocks noChangeAspect="1"/>
          </p:cNvPicPr>
          <p:nvPr/>
        </p:nvPicPr>
        <p:blipFill>
          <a:blip r:embed="rId5" cstate="print">
            <a:extLst>
              <a:ext uri="{BEBA8EAE-BF5A-486C-A8C5-ECC9F3942E4B}">
                <a14:imgProps xmlns:a14="http://schemas.microsoft.com/office/drawing/2010/main">
                  <a14:imgLayer r:embed="rId6">
                    <a14:imgEffect>
                      <a14:brightnessContrast bright="25000"/>
                    </a14:imgEffect>
                  </a14:imgLayer>
                </a14:imgProps>
              </a:ext>
              <a:ext uri="{28A0092B-C50C-407E-A947-70E740481C1C}">
                <a14:useLocalDpi xmlns:a14="http://schemas.microsoft.com/office/drawing/2010/main" val="0"/>
              </a:ext>
            </a:extLst>
          </a:blip>
          <a:stretch>
            <a:fillRect/>
          </a:stretch>
        </p:blipFill>
        <p:spPr>
          <a:xfrm>
            <a:off x="138374" y="3158504"/>
            <a:ext cx="2509882" cy="2407907"/>
          </a:xfrm>
          <a:prstGeom prst="rect">
            <a:avLst/>
          </a:prstGeom>
        </p:spPr>
      </p:pic>
      <p:sp>
        <p:nvSpPr>
          <p:cNvPr id="19" name="角丸四角形 18"/>
          <p:cNvSpPr/>
          <p:nvPr/>
        </p:nvSpPr>
        <p:spPr>
          <a:xfrm>
            <a:off x="275815" y="13006338"/>
            <a:ext cx="10593075" cy="3008828"/>
          </a:xfrm>
          <a:prstGeom prst="round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ja-JP" altLang="en-US" sz="4000" dirty="0">
                <a:latin typeface="HGS創英角ﾎﾟｯﾌﾟ体" panose="040B0A00000000000000" pitchFamily="50" charset="-128"/>
                <a:ea typeface="HGS創英角ﾎﾟｯﾌﾟ体" panose="040B0A00000000000000" pitchFamily="50" charset="-128"/>
              </a:rPr>
              <a:t>≪問い合わせ先≫</a:t>
            </a:r>
          </a:p>
          <a:p>
            <a:r>
              <a:rPr lang="ja-JP" altLang="en-US" sz="4000" dirty="0">
                <a:latin typeface="HGS創英角ﾎﾟｯﾌﾟ体" panose="040B0A00000000000000" pitchFamily="50" charset="-128"/>
                <a:ea typeface="HGS創英角ﾎﾟｯﾌﾟ体" panose="040B0A00000000000000" pitchFamily="50" charset="-128"/>
              </a:rPr>
              <a:t>親睦会ハロウィンパーティ担当役員</a:t>
            </a:r>
          </a:p>
          <a:p>
            <a:r>
              <a:rPr lang="ja-JP" altLang="en-US" sz="4000" dirty="0">
                <a:latin typeface="HGS創英角ﾎﾟｯﾌﾟ体" panose="040B0A00000000000000" pitchFamily="50" charset="-128"/>
                <a:ea typeface="HGS創英角ﾎﾟｯﾌﾟ体" panose="040B0A00000000000000" pitchFamily="50" charset="-128"/>
              </a:rPr>
              <a:t>斎藤</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コメ</a:t>
            </a:r>
            <a:r>
              <a:rPr lang="en-US" altLang="ja-JP" sz="4000" dirty="0">
                <a:latin typeface="HGS創英角ﾎﾟｯﾌﾟ体" panose="040B0A00000000000000" pitchFamily="50" charset="-128"/>
                <a:ea typeface="HGS創英角ﾎﾟｯﾌﾟ体" panose="040B0A00000000000000" pitchFamily="50" charset="-128"/>
              </a:rPr>
              <a:t>G/</a:t>
            </a:r>
            <a:r>
              <a:rPr lang="ja-JP" altLang="en-US" sz="4000" dirty="0">
                <a:latin typeface="HGS創英角ﾎﾟｯﾌﾟ体" panose="040B0A00000000000000" pitchFamily="50" charset="-128"/>
                <a:ea typeface="HGS創英角ﾎﾟｯﾌﾟ体" panose="040B0A00000000000000" pitchFamily="50" charset="-128"/>
              </a:rPr>
              <a:t>通所リハ</a:t>
            </a:r>
            <a:r>
              <a:rPr lang="en-US" altLang="ja-JP" sz="4000" dirty="0">
                <a:latin typeface="HGS創英角ﾎﾟｯﾌﾟ体" panose="040B0A00000000000000" pitchFamily="50" charset="-128"/>
                <a:ea typeface="HGS創英角ﾎﾟｯﾌﾟ体" panose="040B0A00000000000000" pitchFamily="50" charset="-128"/>
              </a:rPr>
              <a:t>G)</a:t>
            </a:r>
            <a:r>
              <a:rPr lang="ja-JP" altLang="en-US" sz="4000" dirty="0">
                <a:latin typeface="HGS創英角ﾎﾟｯﾌﾟ体" panose="040B0A00000000000000" pitchFamily="50" charset="-128"/>
                <a:ea typeface="HGS創英角ﾎﾟｯﾌﾟ体" panose="040B0A00000000000000" pitchFamily="50" charset="-128"/>
              </a:rPr>
              <a:t>・佐藤</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コメ</a:t>
            </a:r>
            <a:r>
              <a:rPr lang="en-US" altLang="ja-JP" sz="4000" dirty="0">
                <a:latin typeface="HGS創英角ﾎﾟｯﾌﾟ体" panose="040B0A00000000000000" pitchFamily="50" charset="-128"/>
                <a:ea typeface="HGS創英角ﾎﾟｯﾌﾟ体" panose="040B0A00000000000000" pitchFamily="50" charset="-128"/>
              </a:rPr>
              <a:t>G)</a:t>
            </a:r>
            <a:r>
              <a:rPr lang="ja-JP" altLang="en-US" sz="4000" dirty="0">
                <a:latin typeface="HGS創英角ﾎﾟｯﾌﾟ体" panose="040B0A00000000000000" pitchFamily="50" charset="-128"/>
                <a:ea typeface="HGS創英角ﾎﾟｯﾌﾟ体" panose="040B0A00000000000000" pitchFamily="50" charset="-128"/>
              </a:rPr>
              <a:t>・赤坂</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東病棟</a:t>
            </a:r>
            <a:r>
              <a:rPr lang="en-US" altLang="ja-JP" sz="4000" dirty="0">
                <a:latin typeface="HGS創英角ﾎﾟｯﾌﾟ体" panose="040B0A00000000000000" pitchFamily="50" charset="-128"/>
                <a:ea typeface="HGS創英角ﾎﾟｯﾌﾟ体" panose="040B0A00000000000000" pitchFamily="50" charset="-128"/>
              </a:rPr>
              <a:t>G)</a:t>
            </a:r>
            <a:r>
              <a:rPr lang="ja-JP" altLang="en-US" sz="4000" dirty="0">
                <a:latin typeface="HGS創英角ﾎﾟｯﾌﾟ体" panose="040B0A00000000000000" pitchFamily="50" charset="-128"/>
                <a:ea typeface="HGS創英角ﾎﾟｯﾌﾟ体" panose="040B0A00000000000000" pitchFamily="50" charset="-128"/>
              </a:rPr>
              <a:t>・加藤</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南病棟</a:t>
            </a:r>
            <a:r>
              <a:rPr lang="en-US" altLang="ja-JP" sz="4000" dirty="0">
                <a:latin typeface="HGS創英角ﾎﾟｯﾌﾟ体" panose="040B0A00000000000000" pitchFamily="50" charset="-128"/>
                <a:ea typeface="HGS創英角ﾎﾟｯﾌﾟ体" panose="040B0A00000000000000" pitchFamily="50" charset="-128"/>
              </a:rPr>
              <a:t>G</a:t>
            </a:r>
            <a:r>
              <a:rPr lang="ja-JP" altLang="en-US" sz="4000" dirty="0">
                <a:latin typeface="HGS創英角ﾎﾟｯﾌﾟ体" panose="040B0A00000000000000" pitchFamily="50" charset="-128"/>
                <a:ea typeface="HGS創英角ﾎﾟｯﾌﾟ体" panose="040B0A00000000000000" pitchFamily="50" charset="-128"/>
              </a:rPr>
              <a:t>）・奥寺</a:t>
            </a:r>
            <a:r>
              <a:rPr lang="en-US" altLang="ja-JP" sz="4000" dirty="0">
                <a:latin typeface="HGS創英角ﾎﾟｯﾌﾟ体" panose="040B0A00000000000000" pitchFamily="50" charset="-128"/>
                <a:ea typeface="HGS創英角ﾎﾟｯﾌﾟ体" panose="040B0A00000000000000" pitchFamily="50" charset="-128"/>
              </a:rPr>
              <a:t>(</a:t>
            </a:r>
            <a:r>
              <a:rPr lang="ja-JP" altLang="en-US" sz="4000" dirty="0">
                <a:latin typeface="HGS創英角ﾎﾟｯﾌﾟ体" panose="040B0A00000000000000" pitchFamily="50" charset="-128"/>
                <a:ea typeface="HGS創英角ﾎﾟｯﾌﾟ体" panose="040B0A00000000000000" pitchFamily="50" charset="-128"/>
              </a:rPr>
              <a:t>入所</a:t>
            </a:r>
            <a:r>
              <a:rPr lang="en-US" altLang="ja-JP" sz="4000" dirty="0">
                <a:latin typeface="HGS創英角ﾎﾟｯﾌﾟ体" panose="040B0A00000000000000" pitchFamily="50" charset="-128"/>
                <a:ea typeface="HGS創英角ﾎﾟｯﾌﾟ体" panose="040B0A00000000000000" pitchFamily="50" charset="-128"/>
              </a:rPr>
              <a:t>G)</a:t>
            </a:r>
          </a:p>
          <a:p>
            <a:endParaRPr kumimoji="1" lang="ja-JP" altLang="en-US" sz="4000" dirty="0">
              <a:latin typeface="HGS創英角ﾎﾟｯﾌﾟ体" panose="040B0A00000000000000" pitchFamily="50" charset="-128"/>
              <a:ea typeface="HGS創英角ﾎﾟｯﾌﾟ体" panose="040B0A00000000000000" pitchFamily="50" charset="-128"/>
            </a:endParaRPr>
          </a:p>
        </p:txBody>
      </p:sp>
      <p:pic>
        <p:nvPicPr>
          <p:cNvPr id="11" name="図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1254328">
            <a:off x="10296751" y="13622708"/>
            <a:ext cx="2169201" cy="2405935"/>
          </a:xfrm>
          <a:prstGeom prst="rect">
            <a:avLst/>
          </a:prstGeom>
        </p:spPr>
      </p:pic>
    </p:spTree>
    <p:extLst>
      <p:ext uri="{BB962C8B-B14F-4D97-AF65-F5344CB8AC3E}">
        <p14:creationId xmlns:p14="http://schemas.microsoft.com/office/powerpoint/2010/main" val="26340070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リゾー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リゾート">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リゾート">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127</TotalTime>
  <Words>158</Words>
  <Application>Microsoft Office PowerPoint</Application>
  <PresentationFormat>ユーザー設定</PresentationFormat>
  <Paragraphs>13</Paragraphs>
  <Slides>1</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vt:i4>
      </vt:variant>
    </vt:vector>
  </HeadingPairs>
  <TitlesOfParts>
    <vt:vector size="7" baseType="lpstr">
      <vt:lpstr>HGS創英角ﾎﾟｯﾌﾟ体</vt:lpstr>
      <vt:lpstr>HG創英角ﾎﾟｯﾌﾟ体</vt:lpstr>
      <vt:lpstr>Calibri</vt:lpstr>
      <vt:lpstr>Constantia</vt:lpstr>
      <vt:lpstr>Wingdings 2</vt:lpstr>
      <vt:lpstr>リゾート</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夏祭り</dc:title>
  <dc:creator>ALPHAN9</dc:creator>
  <cp:lastModifiedBy>ALPHAN12</cp:lastModifiedBy>
  <cp:revision>36</cp:revision>
  <cp:lastPrinted>2024-08-20T04:20:55Z</cp:lastPrinted>
  <dcterms:created xsi:type="dcterms:W3CDTF">2024-08-06T05:21:46Z</dcterms:created>
  <dcterms:modified xsi:type="dcterms:W3CDTF">2025-10-09T23:29:02Z</dcterms:modified>
</cp:coreProperties>
</file>