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2" r:id="rId2"/>
    <p:sldId id="260" r:id="rId3"/>
    <p:sldId id="256" r:id="rId4"/>
    <p:sldId id="257" r:id="rId5"/>
    <p:sldId id="258" r:id="rId6"/>
    <p:sldId id="259" r:id="rId7"/>
    <p:sldId id="263" r:id="rId8"/>
    <p:sldId id="261" r:id="rId9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95319" autoAdjust="0"/>
  </p:normalViewPr>
  <p:slideViewPr>
    <p:cSldViewPr snapToGrid="0">
      <p:cViewPr varScale="1">
        <p:scale>
          <a:sx n="76" d="100"/>
          <a:sy n="76" d="100"/>
        </p:scale>
        <p:origin x="126" y="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EFB1AC-DFF5-4073-A3D3-5A167CD286BE}" type="datetimeFigureOut">
              <a:rPr kumimoji="1" lang="ja-JP" altLang="en-US" smtClean="0"/>
              <a:t>2025/10/3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419983-34D1-4EFD-8B1B-AD128F2E80D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32317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419983-34D1-4EFD-8B1B-AD128F2E80D1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475526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419983-34D1-4EFD-8B1B-AD128F2E80D1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49345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4BDED09-EA66-A0DA-F50B-317109CCD5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7B86E160-49B4-49FE-B0DC-52D2B85C77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27A0BC68-24C8-AAF8-816E-29BF7BB2E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11DAB-760F-4E2E-AA9E-587E169095A3}" type="datetimeFigureOut">
              <a:rPr kumimoji="1" lang="ja-JP" altLang="en-US" smtClean="0"/>
              <a:t>2025/10/3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636C9E81-A234-6421-8D70-6CE63A2C2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4A630DB4-80DA-15AC-005E-84DAEE9A8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34C8-5D94-4884-822E-4C72DB6427E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27215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4842EDF9-8C4D-B3C5-8846-4361E92C4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8D41EF5-EB95-A323-121B-6524F7B385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68874BD6-AD05-6A5C-563F-D120B2591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11DAB-760F-4E2E-AA9E-587E169095A3}" type="datetimeFigureOut">
              <a:rPr kumimoji="1" lang="ja-JP" altLang="en-US" smtClean="0"/>
              <a:t>2025/10/3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F4B3F7CA-A58E-4BAA-F5D0-C5CF3FE44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DACB68BA-CE38-F81F-BAA9-4BB5E5532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34C8-5D94-4884-822E-4C72DB6427E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22892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8FB888C-F77A-B668-6C43-0A496DD39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D5AED4FA-FF07-95DB-B120-1DFC5752FF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4A34EB94-56CB-2557-6D12-EC664CF7E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11DAB-760F-4E2E-AA9E-587E169095A3}" type="datetimeFigureOut">
              <a:rPr kumimoji="1" lang="ja-JP" altLang="en-US" smtClean="0"/>
              <a:t>2025/10/3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1EA4B804-DDBD-8BD1-8BBD-F48763D9B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8C358285-E726-4963-3B1F-B147B18C4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34C8-5D94-4884-822E-4C72DB6427E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42481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576A629-CB2C-5214-B082-34EFFFE35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863915D3-C7A1-9B72-B10D-C3D22895CE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7EA7371E-0032-3ED2-B454-E4D3E0E5D0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D3BB305C-3970-DD80-38DA-A54339203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11DAB-760F-4E2E-AA9E-587E169095A3}" type="datetimeFigureOut">
              <a:rPr kumimoji="1" lang="ja-JP" altLang="en-US" smtClean="0"/>
              <a:t>2025/10/3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72128D6E-AC86-ADC4-A1BC-90A812EE5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37C777ED-6498-B395-DFA1-1B4DC123C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34C8-5D94-4884-822E-4C72DB6427E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10897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746BA94-11FE-B91D-A1BC-223C4182CF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D8DA75EA-9F8D-D649-460B-1BA08DB42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81AB1254-21FF-A548-57D1-8C0B73D6B4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E17BC8F5-0369-2AF3-78FE-C79A718A82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794EAC05-4D4D-35AF-9CD1-1F8CECEBA7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736AE858-3C80-DFA2-128C-3330C46DF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11DAB-760F-4E2E-AA9E-587E169095A3}" type="datetimeFigureOut">
              <a:rPr kumimoji="1" lang="ja-JP" altLang="en-US" smtClean="0"/>
              <a:t>2025/10/3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C1DC083A-E482-7B21-EA3D-7EEA2FF34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93127C8C-DFD2-9B22-8524-5BF8F2699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34C8-5D94-4884-822E-4C72DB6427E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83961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77E4F81-1C41-CA3F-C57C-369E17A24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EC8716AB-A73D-63B3-1292-4DCE8A16D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11DAB-760F-4E2E-AA9E-587E169095A3}" type="datetimeFigureOut">
              <a:rPr kumimoji="1" lang="ja-JP" altLang="en-US" smtClean="0"/>
              <a:t>2025/10/3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2C75161E-4FA3-EB61-9365-B25CD5582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C8340D82-656D-E72D-5138-DDE96764E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34C8-5D94-4884-822E-4C72DB6427E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77730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0E42B784-7917-D4A4-87D7-FEC36B24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11DAB-760F-4E2E-AA9E-587E169095A3}" type="datetimeFigureOut">
              <a:rPr kumimoji="1" lang="ja-JP" altLang="en-US" smtClean="0"/>
              <a:t>2025/10/3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2D9AA0AD-19EB-9082-5F88-38534973A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2FDA8C73-FDBE-B9DD-E2AC-D36E014AC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34C8-5D94-4884-822E-4C72DB6427E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27286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7CA6100-8228-4D5F-BA6F-68D33749D0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41B383EC-DB67-5E3B-9C71-23856DB824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7C39F3B5-21A7-7FD6-58D8-EECB7A2E38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13ACB832-B97D-AEF9-F133-4602A9837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11DAB-760F-4E2E-AA9E-587E169095A3}" type="datetimeFigureOut">
              <a:rPr kumimoji="1" lang="ja-JP" altLang="en-US" smtClean="0"/>
              <a:t>2025/10/3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40DBE8E2-7D76-0C30-4D1C-F9BC0C28A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0ACBF743-C535-B7B6-A911-F466AFFF9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34C8-5D94-4884-822E-4C72DB6427E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80134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CABFE4A-F9DF-1E38-AC28-B0E7629B62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C10220E3-C6F1-DB3E-44F6-D1345363CF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7CABECBD-1BD2-C291-CFA0-C27A417BCC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DDAC2F52-287E-A80B-4D50-F4C2B94866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11DAB-760F-4E2E-AA9E-587E169095A3}" type="datetimeFigureOut">
              <a:rPr kumimoji="1" lang="ja-JP" altLang="en-US" smtClean="0"/>
              <a:t>2025/10/3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81E0319E-6AE8-7688-A9E2-E587E143A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8CA80B4B-39BD-08FB-0EC1-C03A52A47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34C8-5D94-4884-822E-4C72DB6427E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00337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7FE4780-04D9-B180-D846-CC34281EE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1B8EFB3F-6254-A624-9375-1350F5F6D9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E9596556-638A-F7B6-98F5-AC9404FE5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11DAB-760F-4E2E-AA9E-587E169095A3}" type="datetimeFigureOut">
              <a:rPr kumimoji="1" lang="ja-JP" altLang="en-US" smtClean="0"/>
              <a:t>2025/10/3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5FFBD956-AE1B-6558-39F4-14EB22439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387B4BCE-A794-79BF-1D10-CC7011492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34C8-5D94-4884-822E-4C72DB6427E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24350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30C2B5C0-732B-BA0A-3A3D-22083AC838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F5BFDB5F-DBDE-5FC2-CA66-E214A24A5B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8A315655-5962-CCB5-34FA-C569C33BA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11DAB-760F-4E2E-AA9E-587E169095A3}" type="datetimeFigureOut">
              <a:rPr kumimoji="1" lang="ja-JP" altLang="en-US" smtClean="0"/>
              <a:t>2025/10/3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84C79F25-83C8-1CC7-4482-795149F32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5A53CB57-6867-CF5E-E556-97673D19C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34C8-5D94-4884-822E-4C72DB6427E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98237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FBDCAFE8-5805-E433-862B-3381EE3713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BD2D81B9-F626-88C3-3BF9-A87C1F32B1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3682649C-E6A7-806B-3BEF-CD189E3403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911DAB-760F-4E2E-AA9E-587E169095A3}" type="datetimeFigureOut">
              <a:rPr kumimoji="1" lang="ja-JP" altLang="en-US" smtClean="0"/>
              <a:t>2025/10/3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C0ACAED0-509D-45B0-46F4-EBC02C3674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48FFF8DF-2442-0E96-AA15-E4293533BD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2034C8-5D94-4884-822E-4C72DB6427E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9989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A8B4109-CC13-1785-9155-4D64D5CE71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76BB7EA9-298B-7582-C105-C9CC38BA3A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pic>
        <p:nvPicPr>
          <p:cNvPr id="5" name="図 4">
            <a:extLst>
              <a:ext uri="{FF2B5EF4-FFF2-40B4-BE49-F238E27FC236}">
                <a16:creationId xmlns:a16="http://schemas.microsoft.com/office/drawing/2014/main" id="{20649D8C-9142-D152-0D64-E1795E5116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2702" y="0"/>
            <a:ext cx="94252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954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D3E7659-1418-103D-A6BA-CC1AC40E9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E02C3375-D45F-ED6D-B7AD-545023120C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pic>
        <p:nvPicPr>
          <p:cNvPr id="5" name="図 4">
            <a:extLst>
              <a:ext uri="{FF2B5EF4-FFF2-40B4-BE49-F238E27FC236}">
                <a16:creationId xmlns:a16="http://schemas.microsoft.com/office/drawing/2014/main" id="{480ADEE5-C0E9-339D-2043-24F5804109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088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B949504-DD8E-F63E-01EC-815057EBD65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6DF435F5-D703-D9E6-7EFE-635D5706FED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pic>
        <p:nvPicPr>
          <p:cNvPr id="5" name="図 4">
            <a:extLst>
              <a:ext uri="{FF2B5EF4-FFF2-40B4-BE49-F238E27FC236}">
                <a16:creationId xmlns:a16="http://schemas.microsoft.com/office/drawing/2014/main" id="{B72C86D0-014C-155F-A418-70858AF8F7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704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766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AB3852C-2EB0-5386-4CB0-53567B627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E9D12806-E885-734E-2B90-E21B208FC3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pic>
        <p:nvPicPr>
          <p:cNvPr id="5" name="図 4">
            <a:extLst>
              <a:ext uri="{FF2B5EF4-FFF2-40B4-BE49-F238E27FC236}">
                <a16:creationId xmlns:a16="http://schemas.microsoft.com/office/drawing/2014/main" id="{C3C3186B-C5B0-EC2B-EEB6-7B746E983A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23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637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DD74982-0AC5-5FEA-4EEA-9F671A8E9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7500709-0918-705D-2012-2A71E4F626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pic>
        <p:nvPicPr>
          <p:cNvPr id="5" name="図 4">
            <a:extLst>
              <a:ext uri="{FF2B5EF4-FFF2-40B4-BE49-F238E27FC236}">
                <a16:creationId xmlns:a16="http://schemas.microsoft.com/office/drawing/2014/main" id="{FEC93C17-CB75-CF3C-AF1A-140441AD5C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227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5922B68-2006-26A9-08B2-24635B7CB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5ACB16D5-CC7B-6908-E87D-6469DA46D5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pic>
        <p:nvPicPr>
          <p:cNvPr id="5" name="図 4">
            <a:extLst>
              <a:ext uri="{FF2B5EF4-FFF2-40B4-BE49-F238E27FC236}">
                <a16:creationId xmlns:a16="http://schemas.microsoft.com/office/drawing/2014/main" id="{09594152-21D0-862E-51B1-459391D8E8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532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2E26E68-41AB-0D92-3A61-972725F23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1815A514-A6B4-0A20-459D-6195DB6E7A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pic>
        <p:nvPicPr>
          <p:cNvPr id="5" name="図 4">
            <a:extLst>
              <a:ext uri="{FF2B5EF4-FFF2-40B4-BE49-F238E27FC236}">
                <a16:creationId xmlns:a16="http://schemas.microsoft.com/office/drawing/2014/main" id="{100EB035-CAD3-3555-F278-F4533EAE37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594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42DEC50-554A-84DF-58B8-63177E027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9DFA517C-E00E-24C9-3169-2AD9B54CCE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pic>
        <p:nvPicPr>
          <p:cNvPr id="5" name="図 4">
            <a:extLst>
              <a:ext uri="{FF2B5EF4-FFF2-40B4-BE49-F238E27FC236}">
                <a16:creationId xmlns:a16="http://schemas.microsoft.com/office/drawing/2014/main" id="{7C74FF71-383D-3385-9352-EBF4C3A791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6802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</Words>
  <Application>Microsoft Office PowerPoint</Application>
  <PresentationFormat>ワイド画面</PresentationFormat>
  <Paragraphs>2</Paragraphs>
  <Slides>8</Slides>
  <Notes>2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12" baseType="lpstr">
      <vt:lpstr>游ゴシック</vt:lpstr>
      <vt:lpstr>游ゴシック Light</vt:lpstr>
      <vt:lpstr>Arial</vt:lpstr>
      <vt:lpstr>Office テーマ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南山事務6</dc:creator>
  <cp:lastModifiedBy>南山事務6</cp:lastModifiedBy>
  <cp:revision>2</cp:revision>
  <dcterms:created xsi:type="dcterms:W3CDTF">2025-10-03T04:16:09Z</dcterms:created>
  <dcterms:modified xsi:type="dcterms:W3CDTF">2025-10-03T04:20:16Z</dcterms:modified>
</cp:coreProperties>
</file>