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2" r:id="rId4"/>
    <p:sldId id="257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62567" y="1413934"/>
            <a:ext cx="7766936" cy="1646302"/>
          </a:xfrm>
        </p:spPr>
        <p:txBody>
          <a:bodyPr/>
          <a:lstStyle/>
          <a:p>
            <a:r>
              <a:rPr lang="ja-JP" altLang="en-US" sz="4400" dirty="0"/>
              <a:t>春</a:t>
            </a:r>
            <a:r>
              <a:rPr lang="ja-JP" altLang="en-US" sz="4400" dirty="0" smtClean="0"/>
              <a:t>に流行しやすいウイルス　感染症</a:t>
            </a:r>
            <a:endParaRPr kumimoji="1" lang="ja-JP" altLang="en-US" sz="44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000" dirty="0" smtClean="0">
                <a:solidFill>
                  <a:schemeClr val="tx1"/>
                </a:solidFill>
              </a:rPr>
              <a:t>感染対策管理委員会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578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78125" y="439783"/>
            <a:ext cx="9195086" cy="1320800"/>
          </a:xfrm>
        </p:spPr>
        <p:txBody>
          <a:bodyPr>
            <a:noAutofit/>
          </a:bodyPr>
          <a:lstStyle/>
          <a:p>
            <a:r>
              <a:rPr kumimoji="1" lang="ja-JP" altLang="en-US" sz="4400" dirty="0" smtClean="0"/>
              <a:t>春に流行しやすいウイ</a:t>
            </a:r>
            <a:r>
              <a:rPr lang="ja-JP" altLang="en-US" sz="4400" dirty="0" smtClean="0"/>
              <a:t>ルス感染症とは</a:t>
            </a:r>
            <a:endParaRPr kumimoji="1" lang="ja-JP" altLang="en-US" sz="4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69815" y="2265092"/>
            <a:ext cx="10097589" cy="42140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春は気温の変化が激しく、免疫</a:t>
            </a:r>
            <a:r>
              <a:rPr lang="ja-JP" altLang="en-US" sz="2400" dirty="0"/>
              <a:t>力</a:t>
            </a:r>
            <a:r>
              <a:rPr lang="ja-JP" altLang="en-US" sz="2400" dirty="0" smtClean="0"/>
              <a:t>が低下しやすい時期です。さらに、新年度スタートに伴い人との接触が増える事で、ウイする感染がしやすくなります。</a:t>
            </a:r>
            <a:endParaRPr lang="en-US" altLang="ja-JP" sz="2400" dirty="0"/>
          </a:p>
          <a:p>
            <a:pPr marL="0" indent="0">
              <a:buNone/>
            </a:pPr>
            <a:endParaRPr lang="ja-JP" altLang="en-US" sz="2400" dirty="0"/>
          </a:p>
          <a:p>
            <a:endParaRPr kumimoji="1" lang="ja-JP" altLang="en-US" sz="2400" dirty="0"/>
          </a:p>
        </p:txBody>
      </p:sp>
      <p:sp>
        <p:nvSpPr>
          <p:cNvPr id="6" name="ドーナツ 5"/>
          <p:cNvSpPr/>
          <p:nvPr/>
        </p:nvSpPr>
        <p:spPr>
          <a:xfrm>
            <a:off x="211587" y="2265092"/>
            <a:ext cx="333075" cy="328273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196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5211" y="1260088"/>
            <a:ext cx="10097589" cy="52190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インフルエンザ（</a:t>
            </a:r>
            <a:r>
              <a:rPr lang="en-US" altLang="ja-JP" sz="2400" dirty="0" smtClean="0"/>
              <a:t>B</a:t>
            </a:r>
            <a:r>
              <a:rPr lang="ja-JP" altLang="en-US" sz="2400" dirty="0" smtClean="0"/>
              <a:t>型が中心）～冬に流行するイメージが強いですが、春先にも</a:t>
            </a:r>
            <a:r>
              <a:rPr lang="en-US" altLang="ja-JP" sz="2400" dirty="0" smtClean="0"/>
              <a:t>B</a:t>
            </a:r>
            <a:r>
              <a:rPr lang="ja-JP" altLang="en-US" sz="2400" dirty="0" smtClean="0"/>
              <a:t>型インフルエンザが流行する事があります。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・症状：発熱（高熱ではないことも）・咳・倦怠感・胃腸症状（下痢・　　　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　　腹痛）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・感染経路：飛沫感染・接触感染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・注意点：</a:t>
            </a:r>
            <a:r>
              <a:rPr lang="en-US" altLang="ja-JP" sz="2400" dirty="0" smtClean="0"/>
              <a:t>A</a:t>
            </a:r>
            <a:r>
              <a:rPr lang="ja-JP" altLang="en-US" sz="2400" dirty="0" smtClean="0"/>
              <a:t>型に比べて消化器症状を伴う事が多い。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●予防策：手洗い・うがいを徹底し、ウイルスを体内に入れない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　　　人混みではマスクを着用し、感染リスクを低減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　　　免疫力を高める生活習慣を意識する</a:t>
            </a:r>
            <a:endParaRPr lang="en-US" altLang="ja-JP" sz="2400" dirty="0" smtClean="0"/>
          </a:p>
          <a:p>
            <a:pPr marL="0" indent="0">
              <a:buNone/>
            </a:pPr>
            <a:endParaRPr lang="en-US" altLang="ja-JP" sz="2400" dirty="0"/>
          </a:p>
          <a:p>
            <a:pPr marL="0" indent="0">
              <a:buNone/>
            </a:pPr>
            <a:endParaRPr lang="ja-JP" altLang="en-US" sz="2400" dirty="0"/>
          </a:p>
          <a:p>
            <a:endParaRPr kumimoji="1" lang="ja-JP" altLang="en-US" sz="2400" dirty="0"/>
          </a:p>
        </p:txBody>
      </p:sp>
      <p:sp>
        <p:nvSpPr>
          <p:cNvPr id="6" name="ドーナツ 5"/>
          <p:cNvSpPr/>
          <p:nvPr/>
        </p:nvSpPr>
        <p:spPr>
          <a:xfrm>
            <a:off x="145211" y="1260088"/>
            <a:ext cx="333075" cy="328273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08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43871" y="1488615"/>
            <a:ext cx="8596668" cy="388564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ja-JP" altLang="en-US" sz="2400" dirty="0" smtClean="0"/>
              <a:t>　咽頭結膜熱（プール熱）～アデノウイルスが原因で起こる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感染症で春から夏にかけて流行しやすいのが特徴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・症状：高熱・咽頭痛・結膜炎（目の充血・眼脂）・倦怠感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・感染経路：飛沫感染・接触感染（タオル・ドアノブ等）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・注意点：発症後もウイルスが</a:t>
            </a:r>
            <a:r>
              <a:rPr lang="en-US" altLang="ja-JP" sz="2400" dirty="0" smtClean="0"/>
              <a:t>1</a:t>
            </a:r>
            <a:r>
              <a:rPr lang="ja-JP" altLang="en-US" sz="2400" dirty="0" smtClean="0"/>
              <a:t>週間以上体内に残る事がある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●予防策：・目や口を触る前に手洗いを徹底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　　　・タオルの共有を避ける（特に家庭内感染に注意）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　　　　　・目の違和感がある場合は早めに眼科受診する</a:t>
            </a:r>
            <a:endParaRPr lang="en-US" altLang="ja-JP" sz="2400" dirty="0"/>
          </a:p>
        </p:txBody>
      </p:sp>
      <p:sp>
        <p:nvSpPr>
          <p:cNvPr id="6" name="ドーナツ 5"/>
          <p:cNvSpPr/>
          <p:nvPr/>
        </p:nvSpPr>
        <p:spPr>
          <a:xfrm>
            <a:off x="842353" y="1488613"/>
            <a:ext cx="333075" cy="328273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062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3" y="1237049"/>
            <a:ext cx="8936928" cy="438390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ja-JP" altLang="en-US" sz="2400" dirty="0" smtClean="0"/>
              <a:t>ノロウイルス・ロタウイルス（春先にも発生）～冬場の感染が多いですが、気温の上昇に伴い春先にも発生する事がある</a:t>
            </a:r>
            <a:endParaRPr lang="en-US" altLang="ja-JP" sz="2400" dirty="0"/>
          </a:p>
          <a:p>
            <a:pPr marL="457200" lvl="1" indent="0">
              <a:buNone/>
            </a:pPr>
            <a:r>
              <a:rPr lang="ja-JP" altLang="en-US" sz="2400" dirty="0" smtClean="0"/>
              <a:t>・症状：激しい下痢・嘔吐・腹痛・発熱（軽度）</a:t>
            </a:r>
            <a:endParaRPr lang="en-US" altLang="ja-JP" sz="2400" dirty="0" smtClean="0"/>
          </a:p>
          <a:p>
            <a:pPr marL="457200" lvl="1" indent="0">
              <a:buNone/>
            </a:pPr>
            <a:r>
              <a:rPr lang="ja-JP" altLang="en-US" sz="2400" dirty="0" smtClean="0"/>
              <a:t>・感染経路：経口感染（汚染された食品・手指を介して）</a:t>
            </a:r>
            <a:endParaRPr lang="en-US" altLang="ja-JP" sz="2400" dirty="0" smtClean="0"/>
          </a:p>
          <a:p>
            <a:pPr marL="457200" lvl="1" indent="0">
              <a:buNone/>
            </a:pPr>
            <a:r>
              <a:rPr lang="ja-JP" altLang="en-US" sz="2400" dirty="0" smtClean="0"/>
              <a:t>・注意点：感染力が非常に強く、少量のウイルスでも発症</a:t>
            </a:r>
            <a:endParaRPr lang="en-US" altLang="ja-JP" sz="2400" dirty="0" smtClean="0"/>
          </a:p>
          <a:p>
            <a:pPr marL="457200" lvl="1" indent="0">
              <a:buNone/>
            </a:pPr>
            <a:r>
              <a:rPr lang="ja-JP" altLang="en-US" sz="2200" dirty="0" smtClean="0"/>
              <a:t>●予防策：手洗いを徹底し食品の取り扱いに注意（特に生もの）</a:t>
            </a:r>
            <a:endParaRPr lang="ja-JP" altLang="en-US" sz="2200" dirty="0"/>
          </a:p>
          <a:p>
            <a:pPr marL="0" indent="0">
              <a:buNone/>
            </a:pPr>
            <a:r>
              <a:rPr lang="ja-JP" altLang="en-US" sz="2400" dirty="0" smtClean="0"/>
              <a:t>　　　　　　調理器具や食器をしっかり洗浄・消毒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　　　　感染者の嘔吐物や便の処理は慎重に行う</a:t>
            </a:r>
            <a:endParaRPr lang="en-US" altLang="ja-JP" sz="2400" dirty="0" smtClean="0"/>
          </a:p>
          <a:p>
            <a:pPr marL="0" indent="0">
              <a:buNone/>
            </a:pPr>
            <a:endParaRPr lang="en-US" altLang="ja-JP" sz="2400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6" name="ドーナツ 5"/>
          <p:cNvSpPr/>
          <p:nvPr/>
        </p:nvSpPr>
        <p:spPr>
          <a:xfrm>
            <a:off x="677333" y="1237049"/>
            <a:ext cx="333075" cy="328273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26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8126"/>
          </a:xfrm>
        </p:spPr>
        <p:txBody>
          <a:bodyPr>
            <a:normAutofit/>
          </a:bodyPr>
          <a:lstStyle/>
          <a:p>
            <a:r>
              <a:rPr kumimoji="1" lang="ja-JP" altLang="en-US" sz="4400" dirty="0" smtClean="0"/>
              <a:t>　　　　　　まとめ</a:t>
            </a:r>
            <a:endParaRPr kumimoji="1" lang="ja-JP" altLang="en-US" sz="4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0796" y="1705567"/>
            <a:ext cx="8936928" cy="43839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400" dirty="0" smtClean="0"/>
              <a:t>　　手洗い・うがいを徹底し、感染リスクを低減する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　　室内の湿度調整を行い、ウイルスの活動を抑える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　　睡眠の質を向上させ、免疫力を維持する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　ビタミン</a:t>
            </a:r>
            <a:r>
              <a:rPr lang="en-US" altLang="ja-JP" sz="2400" dirty="0" smtClean="0"/>
              <a:t>C</a:t>
            </a:r>
            <a:r>
              <a:rPr lang="ja-JP" altLang="en-US" sz="2400" dirty="0" smtClean="0"/>
              <a:t>・</a:t>
            </a:r>
            <a:r>
              <a:rPr lang="en-US" altLang="ja-JP" sz="2400" dirty="0" smtClean="0"/>
              <a:t>D</a:t>
            </a:r>
            <a:r>
              <a:rPr lang="ja-JP" altLang="en-US" sz="2400" smtClean="0"/>
              <a:t>・亜鉛</a:t>
            </a:r>
            <a:r>
              <a:rPr lang="ja-JP" altLang="en-US" sz="2400" dirty="0" smtClean="0"/>
              <a:t>・発酵食品を接触的に摂取する</a:t>
            </a:r>
            <a:endParaRPr lang="en-US" altLang="ja-JP" sz="2400" dirty="0" smtClean="0"/>
          </a:p>
          <a:p>
            <a:pPr marL="0" indent="0">
              <a:buNone/>
            </a:pP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 smtClean="0"/>
              <a:t>＊春のウイルス感染を防ぐには日々の生活習慣と栄養管理が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　必要です。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/>
              <a:t>＊体調が悪い時は早めに医療機関を受診しましょう。</a:t>
            </a:r>
            <a:endParaRPr lang="en-US" altLang="ja-JP" sz="2400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6" name="ドーナツ 5"/>
          <p:cNvSpPr/>
          <p:nvPr/>
        </p:nvSpPr>
        <p:spPr>
          <a:xfrm>
            <a:off x="711171" y="1705567"/>
            <a:ext cx="333075" cy="328273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44" y="2229995"/>
            <a:ext cx="347502" cy="33453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744" y="2669743"/>
            <a:ext cx="347502" cy="33530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547" y="3195018"/>
            <a:ext cx="347502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47219"/>
      </p:ext>
    </p:extLst>
  </p:cSld>
  <p:clrMapOvr>
    <a:masterClrMapping/>
  </p:clrMapOvr>
</p:sld>
</file>

<file path=ppt/theme/theme1.xml><?xml version="1.0" encoding="utf-8"?>
<a:theme xmlns:a="http://schemas.openxmlformats.org/drawingml/2006/main" name="ファセット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261</TotalTime>
  <Words>112</Words>
  <Application>Microsoft Office PowerPoint</Application>
  <PresentationFormat>ワイド画面</PresentationFormat>
  <Paragraphs>42</Paragraphs>
  <Slides>6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11" baseType="lpstr">
      <vt:lpstr>メイリオ</vt:lpstr>
      <vt:lpstr>Arial</vt:lpstr>
      <vt:lpstr>Trebuchet MS</vt:lpstr>
      <vt:lpstr>Wingdings 3</vt:lpstr>
      <vt:lpstr>ファセット</vt:lpstr>
      <vt:lpstr>春に流行しやすいウイルス　感染症</vt:lpstr>
      <vt:lpstr>春に流行しやすいウイルス感染症とは</vt:lpstr>
      <vt:lpstr>PowerPoint プレゼンテーション</vt:lpstr>
      <vt:lpstr>PowerPoint プレゼンテーション</vt:lpstr>
      <vt:lpstr>PowerPoint プレゼンテーション</vt:lpstr>
      <vt:lpstr>　　　　　　まとめ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夏の感染症</dc:title>
  <dc:creator>ALPHAD7</dc:creator>
  <cp:lastModifiedBy>ALPHAD14</cp:lastModifiedBy>
  <cp:revision>36</cp:revision>
  <dcterms:created xsi:type="dcterms:W3CDTF">2024-07-15T02:33:06Z</dcterms:created>
  <dcterms:modified xsi:type="dcterms:W3CDTF">2025-04-14T23:33:34Z</dcterms:modified>
</cp:coreProperties>
</file>